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87" r:id="rId3"/>
    <p:sldId id="257" r:id="rId4"/>
    <p:sldId id="259" r:id="rId5"/>
    <p:sldId id="260" r:id="rId6"/>
    <p:sldId id="261" r:id="rId7"/>
    <p:sldId id="262" r:id="rId8"/>
    <p:sldId id="263" r:id="rId9"/>
    <p:sldId id="264" r:id="rId10"/>
    <p:sldId id="265" r:id="rId11"/>
    <p:sldId id="288" r:id="rId12"/>
    <p:sldId id="292" r:id="rId13"/>
    <p:sldId id="293" r:id="rId14"/>
    <p:sldId id="294" r:id="rId15"/>
    <p:sldId id="295" r:id="rId16"/>
    <p:sldId id="322" r:id="rId17"/>
    <p:sldId id="297" r:id="rId18"/>
    <p:sldId id="289" r:id="rId19"/>
    <p:sldId id="290" r:id="rId20"/>
    <p:sldId id="298" r:id="rId21"/>
    <p:sldId id="299" r:id="rId22"/>
    <p:sldId id="291" r:id="rId23"/>
    <p:sldId id="300" r:id="rId24"/>
    <p:sldId id="318" r:id="rId25"/>
    <p:sldId id="266" r:id="rId26"/>
    <p:sldId id="267" r:id="rId27"/>
    <p:sldId id="268" r:id="rId28"/>
    <p:sldId id="269" r:id="rId29"/>
    <p:sldId id="271" r:id="rId30"/>
    <p:sldId id="321" r:id="rId31"/>
    <p:sldId id="319" r:id="rId32"/>
    <p:sldId id="320" r:id="rId33"/>
    <p:sldId id="347" r:id="rId34"/>
    <p:sldId id="348" r:id="rId35"/>
    <p:sldId id="272" r:id="rId36"/>
    <p:sldId id="273" r:id="rId37"/>
    <p:sldId id="274" r:id="rId38"/>
    <p:sldId id="32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44AD"/>
    <a:srgbClr val="D68E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67" name=""/>
        <p:cNvGrpSpPr/>
        <p:nvPr/>
      </p:nvGrpSpPr>
      <p:grpSpPr>
        <a:xfrm>
          <a:off x="0" y="0"/>
          <a:ext cx="0" cy="0"/>
          <a:chOff x="0" y="0"/>
          <a:chExt cx="0" cy="0"/>
        </a:xfrm>
      </p:grpSpPr>
      <p:sp>
        <p:nvSpPr>
          <p:cNvPr id="1048680"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681"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682"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683"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048684"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685"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24" name=""/>
        <p:cNvGrpSpPr/>
        <p:nvPr/>
      </p:nvGrpSpPr>
      <p:grpSpPr>
        <a:xfrm>
          <a:off x="0" y="0"/>
          <a:ext cx="0" cy="0"/>
          <a:chOff x="0" y="0"/>
          <a:chExt cx="0" cy="0"/>
        </a:xfrm>
      </p:grpSpPr>
      <p:sp>
        <p:nvSpPr>
          <p:cNvPr id="1048581"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1048582"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1048583" name="Date Placeholder 3"/>
          <p:cNvSpPr>
            <a:spLocks noGrp="1"/>
          </p:cNvSpPr>
          <p:nvPr>
            <p:ph type="dt" sz="half" idx="10"/>
          </p:nvPr>
        </p:nvSpPr>
        <p:spPr/>
        <p:txBody>
          <a:bodyPr/>
          <a:p>
            <a:fld id="{63A1C593-65D0-4073-BCC9-577B9352EA97}" type="datetimeFigureOut">
              <a:rPr lang="en-US" smtClean="0"/>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65" name=""/>
        <p:cNvGrpSpPr/>
        <p:nvPr/>
      </p:nvGrpSpPr>
      <p:grpSpPr>
        <a:xfrm>
          <a:off x="0" y="0"/>
          <a:ext cx="0" cy="0"/>
          <a:chOff x="0" y="0"/>
          <a:chExt cx="0" cy="0"/>
        </a:xfrm>
      </p:grpSpPr>
      <p:sp>
        <p:nvSpPr>
          <p:cNvPr id="1048669" name="Title 1"/>
          <p:cNvSpPr>
            <a:spLocks noGrp="1"/>
          </p:cNvSpPr>
          <p:nvPr>
            <p:ph type="title"/>
          </p:nvPr>
        </p:nvSpPr>
        <p:spPr/>
        <p:txBody>
          <a:bodyPr/>
          <a:p>
            <a:r>
              <a:rPr lang="en-US" smtClean="0"/>
              <a:t>Click to edit Master title style</a:t>
            </a:r>
            <a:endParaRPr lang="en-US"/>
          </a:p>
        </p:txBody>
      </p:sp>
      <p:sp>
        <p:nvSpPr>
          <p:cNvPr id="1048670" name="Vertical Text Placeholder 2"/>
          <p:cNvSpPr>
            <a:spLocks noGrp="1"/>
          </p:cNvSpPr>
          <p:nvPr>
            <p:ph type="body" orient="vert" idx="1"/>
          </p:nvPr>
        </p:nvSpPr>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71" name="Date Placeholder 3"/>
          <p:cNvSpPr>
            <a:spLocks noGrp="1"/>
          </p:cNvSpPr>
          <p:nvPr>
            <p:ph type="dt" sz="half" idx="10"/>
          </p:nvPr>
        </p:nvSpPr>
        <p:spPr/>
        <p:txBody>
          <a:bodyPr/>
          <a:p>
            <a:fld id="{63A1C593-65D0-4073-BCC9-577B9352EA97}" type="datetimeFigureOut">
              <a:rPr lang="en-US" smtClean="0"/>
            </a:fld>
            <a:endParaRPr lang="en-US"/>
          </a:p>
        </p:txBody>
      </p:sp>
      <p:sp>
        <p:nvSpPr>
          <p:cNvPr id="1048672" name="Footer Placeholder 4"/>
          <p:cNvSpPr>
            <a:spLocks noGrp="1"/>
          </p:cNvSpPr>
          <p:nvPr>
            <p:ph type="ftr" sz="quarter" idx="11"/>
          </p:nvPr>
        </p:nvSpPr>
        <p:spPr/>
        <p:txBody>
          <a:bodyPr/>
          <a:p>
            <a:endParaRPr lang="en-US"/>
          </a:p>
        </p:txBody>
      </p:sp>
      <p:sp>
        <p:nvSpPr>
          <p:cNvPr id="1048673"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61" name=""/>
        <p:cNvGrpSpPr/>
        <p:nvPr/>
      </p:nvGrpSpPr>
      <p:grpSpPr>
        <a:xfrm>
          <a:off x="0" y="0"/>
          <a:ext cx="0" cy="0"/>
          <a:chOff x="0" y="0"/>
          <a:chExt cx="0" cy="0"/>
        </a:xfrm>
      </p:grpSpPr>
      <p:sp>
        <p:nvSpPr>
          <p:cNvPr id="1048650" name="Vertical Title 1"/>
          <p:cNvSpPr>
            <a:spLocks noGrp="1"/>
          </p:cNvSpPr>
          <p:nvPr>
            <p:ph type="title" orient="vert"/>
          </p:nvPr>
        </p:nvSpPr>
        <p:spPr>
          <a:xfrm>
            <a:off x="8724900" y="365125"/>
            <a:ext cx="2628900" cy="5811838"/>
          </a:xfrm>
        </p:spPr>
        <p:txBody>
          <a:bodyPr vert="eaVert"/>
          <a:p>
            <a:r>
              <a:rPr lang="en-US" smtClean="0"/>
              <a:t>Click to edit Master title style</a:t>
            </a:r>
            <a:endParaRPr lang="en-US"/>
          </a:p>
        </p:txBody>
      </p:sp>
      <p:sp>
        <p:nvSpPr>
          <p:cNvPr id="1048651" name="Vertical Text Placeholder 2"/>
          <p:cNvSpPr>
            <a:spLocks noGrp="1"/>
          </p:cNvSpPr>
          <p:nvPr>
            <p:ph type="body" orient="vert" idx="1"/>
          </p:nvPr>
        </p:nvSpPr>
        <p:spPr>
          <a:xfrm>
            <a:off x="838200" y="365125"/>
            <a:ext cx="7734300" cy="5811838"/>
          </a:xfrm>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52" name="Date Placeholder 3"/>
          <p:cNvSpPr>
            <a:spLocks noGrp="1"/>
          </p:cNvSpPr>
          <p:nvPr>
            <p:ph type="dt" sz="half" idx="10"/>
          </p:nvPr>
        </p:nvSpPr>
        <p:spPr/>
        <p:txBody>
          <a:bodyPr/>
          <a:p>
            <a:fld id="{63A1C593-65D0-4073-BCC9-577B9352EA97}" type="datetimeFigureOut">
              <a:rPr lang="en-US" smtClean="0"/>
            </a:fld>
            <a:endParaRPr lang="en-US"/>
          </a:p>
        </p:txBody>
      </p:sp>
      <p:sp>
        <p:nvSpPr>
          <p:cNvPr id="1048653" name="Footer Placeholder 4"/>
          <p:cNvSpPr>
            <a:spLocks noGrp="1"/>
          </p:cNvSpPr>
          <p:nvPr>
            <p:ph type="ftr" sz="quarter" idx="11"/>
          </p:nvPr>
        </p:nvSpPr>
        <p:spPr/>
        <p:txBody>
          <a:bodyPr/>
          <a:p>
            <a:endParaRPr lang="en-US"/>
          </a:p>
        </p:txBody>
      </p:sp>
      <p:sp>
        <p:nvSpPr>
          <p:cNvPr id="1048654"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37" name=""/>
        <p:cNvGrpSpPr/>
        <p:nvPr/>
      </p:nvGrpSpPr>
      <p:grpSpPr>
        <a:xfrm>
          <a:off x="0" y="0"/>
          <a:ext cx="0" cy="0"/>
          <a:chOff x="0" y="0"/>
          <a:chExt cx="0" cy="0"/>
        </a:xfrm>
      </p:grpSpPr>
      <p:sp>
        <p:nvSpPr>
          <p:cNvPr id="1048587" name="Title 1"/>
          <p:cNvSpPr>
            <a:spLocks noGrp="1"/>
          </p:cNvSpPr>
          <p:nvPr>
            <p:ph type="title"/>
          </p:nvPr>
        </p:nvSpPr>
        <p:spPr/>
        <p:txBody>
          <a:bodyPr/>
          <a:p>
            <a:r>
              <a:rPr lang="en-US" smtClean="0"/>
              <a:t>Click to edit Master title style</a:t>
            </a:r>
            <a:endParaRPr lang="en-US"/>
          </a:p>
        </p:txBody>
      </p:sp>
      <p:sp>
        <p:nvSpPr>
          <p:cNvPr id="1048588" name="Content Placeholder 2"/>
          <p:cNvSpPr>
            <a:spLocks noGrp="1"/>
          </p:cNvSpPr>
          <p:nvPr>
            <p:ph idx="1"/>
          </p:nvPr>
        </p:nvSpPr>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589" name="Date Placeholder 3"/>
          <p:cNvSpPr>
            <a:spLocks noGrp="1"/>
          </p:cNvSpPr>
          <p:nvPr>
            <p:ph type="dt" sz="half" idx="10"/>
          </p:nvPr>
        </p:nvSpPr>
        <p:spPr/>
        <p:txBody>
          <a:bodyPr/>
          <a:p>
            <a:fld id="{63A1C593-65D0-4073-BCC9-577B9352EA97}" type="datetimeFigureOut">
              <a:rPr lang="en-US" smtClean="0"/>
            </a:fld>
            <a:endParaRPr lang="en-US"/>
          </a:p>
        </p:txBody>
      </p:sp>
      <p:sp>
        <p:nvSpPr>
          <p:cNvPr id="1048590" name="Footer Placeholder 4"/>
          <p:cNvSpPr>
            <a:spLocks noGrp="1"/>
          </p:cNvSpPr>
          <p:nvPr>
            <p:ph type="ftr" sz="quarter" idx="11"/>
          </p:nvPr>
        </p:nvSpPr>
        <p:spPr/>
        <p:txBody>
          <a:bodyPr/>
          <a:p>
            <a:endParaRPr lang="en-US"/>
          </a:p>
        </p:txBody>
      </p:sp>
      <p:sp>
        <p:nvSpPr>
          <p:cNvPr id="1048591"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64" name=""/>
        <p:cNvGrpSpPr/>
        <p:nvPr/>
      </p:nvGrpSpPr>
      <p:grpSpPr>
        <a:xfrm>
          <a:off x="0" y="0"/>
          <a:ext cx="0" cy="0"/>
          <a:chOff x="0" y="0"/>
          <a:chExt cx="0" cy="0"/>
        </a:xfrm>
      </p:grpSpPr>
      <p:sp>
        <p:nvSpPr>
          <p:cNvPr id="1048664"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1048665"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1048666" name="Date Placeholder 3"/>
          <p:cNvSpPr>
            <a:spLocks noGrp="1"/>
          </p:cNvSpPr>
          <p:nvPr>
            <p:ph type="dt" sz="half" idx="10"/>
          </p:nvPr>
        </p:nvSpPr>
        <p:spPr/>
        <p:txBody>
          <a:bodyPr/>
          <a:p>
            <a:fld id="{63A1C593-65D0-4073-BCC9-577B9352EA97}" type="datetimeFigureOut">
              <a:rPr lang="en-US" smtClean="0"/>
            </a:fld>
            <a:endParaRPr lang="en-US"/>
          </a:p>
        </p:txBody>
      </p:sp>
      <p:sp>
        <p:nvSpPr>
          <p:cNvPr id="1048667" name="Footer Placeholder 4"/>
          <p:cNvSpPr>
            <a:spLocks noGrp="1"/>
          </p:cNvSpPr>
          <p:nvPr>
            <p:ph type="ftr" sz="quarter" idx="11"/>
          </p:nvPr>
        </p:nvSpPr>
        <p:spPr/>
        <p:txBody>
          <a:bodyPr/>
          <a:p>
            <a:endParaRPr lang="en-US"/>
          </a:p>
        </p:txBody>
      </p:sp>
      <p:sp>
        <p:nvSpPr>
          <p:cNvPr id="1048668"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58" name=""/>
        <p:cNvGrpSpPr/>
        <p:nvPr/>
      </p:nvGrpSpPr>
      <p:grpSpPr>
        <a:xfrm>
          <a:off x="0" y="0"/>
          <a:ext cx="0" cy="0"/>
          <a:chOff x="0" y="0"/>
          <a:chExt cx="0" cy="0"/>
        </a:xfrm>
      </p:grpSpPr>
      <p:sp>
        <p:nvSpPr>
          <p:cNvPr id="1048632" name="Title 1"/>
          <p:cNvSpPr>
            <a:spLocks noGrp="1"/>
          </p:cNvSpPr>
          <p:nvPr>
            <p:ph type="title"/>
          </p:nvPr>
        </p:nvSpPr>
        <p:spPr/>
        <p:txBody>
          <a:bodyPr/>
          <a:p>
            <a:r>
              <a:rPr lang="en-US" smtClean="0"/>
              <a:t>Click to edit Master title style</a:t>
            </a:r>
            <a:endParaRPr lang="en-US"/>
          </a:p>
        </p:txBody>
      </p:sp>
      <p:sp>
        <p:nvSpPr>
          <p:cNvPr id="1048633" name="Content Placeholder 2"/>
          <p:cNvSpPr>
            <a:spLocks noGrp="1"/>
          </p:cNvSpPr>
          <p:nvPr>
            <p:ph sz="half" idx="1"/>
          </p:nvPr>
        </p:nvSpPr>
        <p:spPr>
          <a:xfrm>
            <a:off x="838200" y="1825625"/>
            <a:ext cx="5181600" cy="4351338"/>
          </a:xfrm>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34" name="Content Placeholder 3"/>
          <p:cNvSpPr>
            <a:spLocks noGrp="1"/>
          </p:cNvSpPr>
          <p:nvPr>
            <p:ph sz="half" idx="2"/>
          </p:nvPr>
        </p:nvSpPr>
        <p:spPr>
          <a:xfrm>
            <a:off x="6172200" y="1825625"/>
            <a:ext cx="5181600" cy="4351338"/>
          </a:xfrm>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35" name="Date Placeholder 4"/>
          <p:cNvSpPr>
            <a:spLocks noGrp="1"/>
          </p:cNvSpPr>
          <p:nvPr>
            <p:ph type="dt" sz="half" idx="10"/>
          </p:nvPr>
        </p:nvSpPr>
        <p:spPr/>
        <p:txBody>
          <a:bodyPr/>
          <a:p>
            <a:fld id="{63A1C593-65D0-4073-BCC9-577B9352EA97}" type="datetimeFigureOut">
              <a:rPr lang="en-US" smtClean="0"/>
            </a:fld>
            <a:endParaRPr lang="en-US"/>
          </a:p>
        </p:txBody>
      </p:sp>
      <p:sp>
        <p:nvSpPr>
          <p:cNvPr id="1048636" name="Footer Placeholder 5"/>
          <p:cNvSpPr>
            <a:spLocks noGrp="1"/>
          </p:cNvSpPr>
          <p:nvPr>
            <p:ph type="ftr" sz="quarter" idx="11"/>
          </p:nvPr>
        </p:nvSpPr>
        <p:spPr/>
        <p:txBody>
          <a:bodyPr/>
          <a:p>
            <a:endParaRPr lang="en-US"/>
          </a:p>
        </p:txBody>
      </p:sp>
      <p:sp>
        <p:nvSpPr>
          <p:cNvPr id="104863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59" name=""/>
        <p:cNvGrpSpPr/>
        <p:nvPr/>
      </p:nvGrpSpPr>
      <p:grpSpPr>
        <a:xfrm>
          <a:off x="0" y="0"/>
          <a:ext cx="0" cy="0"/>
          <a:chOff x="0" y="0"/>
          <a:chExt cx="0" cy="0"/>
        </a:xfrm>
      </p:grpSpPr>
      <p:sp>
        <p:nvSpPr>
          <p:cNvPr id="1048638" name="Title 1"/>
          <p:cNvSpPr>
            <a:spLocks noGrp="1"/>
          </p:cNvSpPr>
          <p:nvPr>
            <p:ph type="title"/>
          </p:nvPr>
        </p:nvSpPr>
        <p:spPr>
          <a:xfrm>
            <a:off x="839788" y="365125"/>
            <a:ext cx="10515600" cy="1325563"/>
          </a:xfrm>
        </p:spPr>
        <p:txBody>
          <a:bodyPr/>
          <a:p>
            <a:r>
              <a:rPr lang="en-US" smtClean="0"/>
              <a:t>Click to edit Master title style</a:t>
            </a:r>
            <a:endParaRPr lang="en-US"/>
          </a:p>
        </p:txBody>
      </p:sp>
      <p:sp>
        <p:nvSpPr>
          <p:cNvPr id="1048639"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048640" name="Content Placeholder 3"/>
          <p:cNvSpPr>
            <a:spLocks noGrp="1"/>
          </p:cNvSpPr>
          <p:nvPr>
            <p:ph sz="half" idx="2"/>
          </p:nvPr>
        </p:nvSpPr>
        <p:spPr>
          <a:xfrm>
            <a:off x="839788" y="2505075"/>
            <a:ext cx="5157787" cy="3684588"/>
          </a:xfrm>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41"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1048642" name="Content Placeholder 5"/>
          <p:cNvSpPr>
            <a:spLocks noGrp="1"/>
          </p:cNvSpPr>
          <p:nvPr>
            <p:ph sz="quarter" idx="4"/>
          </p:nvPr>
        </p:nvSpPr>
        <p:spPr>
          <a:xfrm>
            <a:off x="6172200" y="2505075"/>
            <a:ext cx="5183188" cy="3684588"/>
          </a:xfrm>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43" name="Date Placeholder 6"/>
          <p:cNvSpPr>
            <a:spLocks noGrp="1"/>
          </p:cNvSpPr>
          <p:nvPr>
            <p:ph type="dt" sz="half" idx="10"/>
          </p:nvPr>
        </p:nvSpPr>
        <p:spPr/>
        <p:txBody>
          <a:bodyPr/>
          <a:p>
            <a:fld id="{63A1C593-65D0-4073-BCC9-577B9352EA97}" type="datetimeFigureOut">
              <a:rPr lang="en-US" smtClean="0"/>
            </a:fld>
            <a:endParaRPr lang="en-US"/>
          </a:p>
        </p:txBody>
      </p:sp>
      <p:sp>
        <p:nvSpPr>
          <p:cNvPr id="1048644" name="Footer Placeholder 7"/>
          <p:cNvSpPr>
            <a:spLocks noGrp="1"/>
          </p:cNvSpPr>
          <p:nvPr>
            <p:ph type="ftr" sz="quarter" idx="11"/>
          </p:nvPr>
        </p:nvSpPr>
        <p:spPr/>
        <p:txBody>
          <a:bodyPr/>
          <a:p>
            <a:endParaRPr lang="en-US"/>
          </a:p>
        </p:txBody>
      </p:sp>
      <p:sp>
        <p:nvSpPr>
          <p:cNvPr id="1048645"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60" name=""/>
        <p:cNvGrpSpPr/>
        <p:nvPr/>
      </p:nvGrpSpPr>
      <p:grpSpPr>
        <a:xfrm>
          <a:off x="0" y="0"/>
          <a:ext cx="0" cy="0"/>
          <a:chOff x="0" y="0"/>
          <a:chExt cx="0" cy="0"/>
        </a:xfrm>
      </p:grpSpPr>
      <p:sp>
        <p:nvSpPr>
          <p:cNvPr id="1048646" name="Title 1"/>
          <p:cNvSpPr>
            <a:spLocks noGrp="1"/>
          </p:cNvSpPr>
          <p:nvPr>
            <p:ph type="title"/>
          </p:nvPr>
        </p:nvSpPr>
        <p:spPr/>
        <p:txBody>
          <a:bodyPr/>
          <a:p>
            <a:r>
              <a:rPr lang="en-US" smtClean="0"/>
              <a:t>Click to edit Master title style</a:t>
            </a:r>
            <a:endParaRPr lang="en-US"/>
          </a:p>
        </p:txBody>
      </p:sp>
      <p:sp>
        <p:nvSpPr>
          <p:cNvPr id="1048647" name="Date Placeholder 2"/>
          <p:cNvSpPr>
            <a:spLocks noGrp="1"/>
          </p:cNvSpPr>
          <p:nvPr>
            <p:ph type="dt" sz="half" idx="10"/>
          </p:nvPr>
        </p:nvSpPr>
        <p:spPr/>
        <p:txBody>
          <a:bodyPr/>
          <a:p>
            <a:fld id="{63A1C593-65D0-4073-BCC9-577B9352EA97}" type="datetimeFigureOut">
              <a:rPr lang="en-US" smtClean="0"/>
            </a:fld>
            <a:endParaRPr lang="en-US"/>
          </a:p>
        </p:txBody>
      </p:sp>
      <p:sp>
        <p:nvSpPr>
          <p:cNvPr id="1048648" name="Footer Placeholder 3"/>
          <p:cNvSpPr>
            <a:spLocks noGrp="1"/>
          </p:cNvSpPr>
          <p:nvPr>
            <p:ph type="ftr" sz="quarter" idx="11"/>
          </p:nvPr>
        </p:nvSpPr>
        <p:spPr/>
        <p:txBody>
          <a:bodyPr/>
          <a:p>
            <a:endParaRPr lang="en-US"/>
          </a:p>
        </p:txBody>
      </p:sp>
      <p:sp>
        <p:nvSpPr>
          <p:cNvPr id="1048649"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62" name=""/>
        <p:cNvGrpSpPr/>
        <p:nvPr/>
      </p:nvGrpSpPr>
      <p:grpSpPr>
        <a:xfrm>
          <a:off x="0" y="0"/>
          <a:ext cx="0" cy="0"/>
          <a:chOff x="0" y="0"/>
          <a:chExt cx="0" cy="0"/>
        </a:xfrm>
      </p:grpSpPr>
      <p:sp>
        <p:nvSpPr>
          <p:cNvPr id="1048655" name="Date Placeholder 1"/>
          <p:cNvSpPr>
            <a:spLocks noGrp="1"/>
          </p:cNvSpPr>
          <p:nvPr>
            <p:ph type="dt" sz="half" idx="10"/>
          </p:nvPr>
        </p:nvSpPr>
        <p:spPr/>
        <p:txBody>
          <a:bodyPr/>
          <a:p>
            <a:fld id="{63A1C593-65D0-4073-BCC9-577B9352EA97}" type="datetimeFigureOut">
              <a:rPr lang="en-US" smtClean="0"/>
            </a:fld>
            <a:endParaRPr lang="en-US"/>
          </a:p>
        </p:txBody>
      </p:sp>
      <p:sp>
        <p:nvSpPr>
          <p:cNvPr id="1048656" name="Footer Placeholder 2"/>
          <p:cNvSpPr>
            <a:spLocks noGrp="1"/>
          </p:cNvSpPr>
          <p:nvPr>
            <p:ph type="ftr" sz="quarter" idx="11"/>
          </p:nvPr>
        </p:nvSpPr>
        <p:spPr/>
        <p:txBody>
          <a:bodyPr/>
          <a:p>
            <a:endParaRPr lang="en-US"/>
          </a:p>
        </p:txBody>
      </p:sp>
      <p:sp>
        <p:nvSpPr>
          <p:cNvPr id="1048657"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66" name=""/>
        <p:cNvGrpSpPr/>
        <p:nvPr/>
      </p:nvGrpSpPr>
      <p:grpSpPr>
        <a:xfrm>
          <a:off x="0" y="0"/>
          <a:ext cx="0" cy="0"/>
          <a:chOff x="0" y="0"/>
          <a:chExt cx="0" cy="0"/>
        </a:xfrm>
      </p:grpSpPr>
      <p:sp>
        <p:nvSpPr>
          <p:cNvPr id="1048674"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1048675"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676"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1048677" name="Date Placeholder 4"/>
          <p:cNvSpPr>
            <a:spLocks noGrp="1"/>
          </p:cNvSpPr>
          <p:nvPr>
            <p:ph type="dt" sz="half" idx="10"/>
          </p:nvPr>
        </p:nvSpPr>
        <p:spPr/>
        <p:txBody>
          <a:bodyPr/>
          <a:p>
            <a:fld id="{63A1C593-65D0-4073-BCC9-577B9352EA97}" type="datetimeFigureOut">
              <a:rPr lang="en-US" smtClean="0"/>
            </a:fld>
            <a:endParaRPr lang="en-US"/>
          </a:p>
        </p:txBody>
      </p:sp>
      <p:sp>
        <p:nvSpPr>
          <p:cNvPr id="1048678" name="Footer Placeholder 5"/>
          <p:cNvSpPr>
            <a:spLocks noGrp="1"/>
          </p:cNvSpPr>
          <p:nvPr>
            <p:ph type="ftr" sz="quarter" idx="11"/>
          </p:nvPr>
        </p:nvSpPr>
        <p:spPr/>
        <p:txBody>
          <a:bodyPr/>
          <a:p>
            <a:endParaRPr lang="en-US"/>
          </a:p>
        </p:txBody>
      </p:sp>
      <p:sp>
        <p:nvSpPr>
          <p:cNvPr id="1048679"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63" name=""/>
        <p:cNvGrpSpPr/>
        <p:nvPr/>
      </p:nvGrpSpPr>
      <p:grpSpPr>
        <a:xfrm>
          <a:off x="0" y="0"/>
          <a:ext cx="0" cy="0"/>
          <a:chOff x="0" y="0"/>
          <a:chExt cx="0" cy="0"/>
        </a:xfrm>
      </p:grpSpPr>
      <p:sp>
        <p:nvSpPr>
          <p:cNvPr id="1048658"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1048659"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6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1048661" name="Date Placeholder 4"/>
          <p:cNvSpPr>
            <a:spLocks noGrp="1"/>
          </p:cNvSpPr>
          <p:nvPr>
            <p:ph type="dt" sz="half" idx="10"/>
          </p:nvPr>
        </p:nvSpPr>
        <p:spPr/>
        <p:txBody>
          <a:bodyPr/>
          <a:p>
            <a:fld id="{63A1C593-65D0-4073-BCC9-577B9352EA97}" type="datetimeFigureOut">
              <a:rPr lang="en-US" smtClean="0"/>
            </a:fld>
            <a:endParaRPr lang="en-US"/>
          </a:p>
        </p:txBody>
      </p:sp>
      <p:sp>
        <p:nvSpPr>
          <p:cNvPr id="1048662" name="Footer Placeholder 5"/>
          <p:cNvSpPr>
            <a:spLocks noGrp="1"/>
          </p:cNvSpPr>
          <p:nvPr>
            <p:ph type="ftr" sz="quarter" idx="11"/>
          </p:nvPr>
        </p:nvSpPr>
        <p:spPr/>
        <p:txBody>
          <a:bodyPr/>
          <a:p>
            <a:endParaRPr lang="en-US"/>
          </a:p>
        </p:txBody>
      </p:sp>
      <p:sp>
        <p:nvSpPr>
          <p:cNvPr id="1048663"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en-US" smtClean="0"/>
              <a:t>Click to edit Master title style</a:t>
            </a:r>
            <a:endParaRPr lang="en-US"/>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0"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0.jpe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jpe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Title 1"/>
          <p:cNvSpPr>
            <a:spLocks noGrp="1"/>
          </p:cNvSpPr>
          <p:nvPr>
            <p:ph type="ctrTitle"/>
          </p:nvPr>
        </p:nvSpPr>
        <p:spPr>
          <a:xfrm>
            <a:off x="582295" y="840740"/>
            <a:ext cx="11026775" cy="4993005"/>
          </a:xfrm>
        </p:spPr>
        <p:style>
          <a:lnRef idx="2">
            <a:schemeClr val="dk1"/>
          </a:lnRef>
          <a:fillRef idx="1">
            <a:schemeClr val="lt1"/>
          </a:fillRef>
          <a:effectRef idx="0">
            <a:schemeClr val="dk1"/>
          </a:effectRef>
          <a:fontRef idx="minor">
            <a:schemeClr val="dk1"/>
          </a:fontRef>
        </p:style>
        <p:txBody>
          <a:bodyPr>
            <a:normAutofit/>
            <a:scene3d>
              <a:camera prst="orthographicFront"/>
              <a:lightRig rig="threePt" dir="t"/>
            </a:scene3d>
          </a:bodyPr>
          <a:p>
            <a:pPr algn="ctr"/>
            <a:r>
              <a:rPr lang="id-ID" altLang="en-US" sz="4400" b="1" dirty="0">
                <a:solidFill>
                  <a:schemeClr val="tx1"/>
                </a:solidFill>
                <a:effectLst>
                  <a:outerShdw blurRad="38100" dist="19050" dir="2700000" algn="tl" rotWithShape="0">
                    <a:schemeClr val="dk1">
                      <a:alpha val="40000"/>
                    </a:schemeClr>
                  </a:outerShdw>
                </a:effectLst>
              </a:rPr>
              <a:t>Kelompok WakPrint :</a:t>
            </a:r>
            <a:br>
              <a:rPr lang="id-ID" altLang="en-US" sz="3600" dirty="0">
                <a:solidFill>
                  <a:schemeClr val="tx1"/>
                </a:solidFill>
                <a:effectLst>
                  <a:outerShdw blurRad="38100" dist="19050" dir="2700000" algn="tl" rotWithShape="0">
                    <a:schemeClr val="dk1">
                      <a:alpha val="40000"/>
                    </a:schemeClr>
                  </a:outerShdw>
                </a:effectLst>
              </a:rPr>
            </a:br>
            <a:br>
              <a:rPr lang="id-ID" altLang="en-US" sz="3600" dirty="0">
                <a:solidFill>
                  <a:schemeClr val="tx1"/>
                </a:solidFill>
                <a:effectLst>
                  <a:outerShdw blurRad="38100" dist="19050" dir="2700000" algn="tl" rotWithShape="0">
                    <a:schemeClr val="dk1">
                      <a:alpha val="40000"/>
                    </a:schemeClr>
                  </a:outerShdw>
                </a:effectLst>
              </a:rPr>
            </a:br>
            <a:r>
              <a:rPr lang="id-ID" altLang="en-US" sz="2800" dirty="0">
                <a:solidFill>
                  <a:schemeClr val="tx1"/>
                </a:solidFill>
                <a:effectLst>
                  <a:outerShdw blurRad="38100" dist="19050" dir="2700000" algn="tl" rotWithShape="0">
                    <a:schemeClr val="dk1">
                      <a:alpha val="40000"/>
                    </a:schemeClr>
                  </a:outerShdw>
                </a:effectLst>
              </a:rPr>
              <a:t>ARDIANSAH (161112642)</a:t>
            </a:r>
            <a:br>
              <a:rPr lang="id-ID" altLang="en-US" sz="2800" dirty="0">
                <a:solidFill>
                  <a:schemeClr val="tx1"/>
                </a:solidFill>
                <a:effectLst>
                  <a:outerShdw blurRad="38100" dist="19050" dir="2700000" algn="tl" rotWithShape="0">
                    <a:schemeClr val="dk1">
                      <a:alpha val="40000"/>
                    </a:schemeClr>
                  </a:outerShdw>
                </a:effectLst>
              </a:rPr>
            </a:br>
            <a:r>
              <a:rPr lang="id-ID" altLang="en-US" sz="2800" dirty="0">
                <a:solidFill>
                  <a:schemeClr val="tx1"/>
                </a:solidFill>
                <a:effectLst>
                  <a:outerShdw blurRad="38100" dist="19050" dir="2700000" algn="tl" rotWithShape="0">
                    <a:schemeClr val="dk1">
                      <a:alpha val="40000"/>
                    </a:schemeClr>
                  </a:outerShdw>
                </a:effectLst>
              </a:rPr>
              <a:t>ANGGIAT SINTONG SAHAT PASARIBU (161112693)</a:t>
            </a:r>
            <a:br>
              <a:rPr lang="id-ID" altLang="en-US" sz="2800" dirty="0">
                <a:solidFill>
                  <a:schemeClr val="tx1"/>
                </a:solidFill>
                <a:effectLst>
                  <a:outerShdw blurRad="38100" dist="19050" dir="2700000" algn="tl" rotWithShape="0">
                    <a:schemeClr val="dk1">
                      <a:alpha val="40000"/>
                    </a:schemeClr>
                  </a:outerShdw>
                </a:effectLst>
              </a:rPr>
            </a:br>
            <a:r>
              <a:rPr lang="id-ID" altLang="en-US" sz="2800" dirty="0">
                <a:solidFill>
                  <a:schemeClr val="tx1"/>
                </a:solidFill>
                <a:effectLst>
                  <a:outerShdw blurRad="38100" dist="19050" dir="2700000" algn="tl" rotWithShape="0">
                    <a:schemeClr val="dk1">
                      <a:alpha val="40000"/>
                    </a:schemeClr>
                  </a:outerShdw>
                </a:effectLst>
                <a:sym typeface="+mn-ea"/>
              </a:rPr>
              <a:t>CHAIDIR ALI (161112804)</a:t>
            </a:r>
            <a:br>
              <a:rPr lang="id-ID" altLang="en-US" sz="2800" dirty="0">
                <a:solidFill>
                  <a:schemeClr val="tx1"/>
                </a:solidFill>
                <a:effectLst>
                  <a:outerShdw blurRad="38100" dist="19050" dir="2700000" algn="tl" rotWithShape="0">
                    <a:schemeClr val="dk1">
                      <a:alpha val="40000"/>
                    </a:schemeClr>
                  </a:outerShdw>
                </a:effectLst>
              </a:rPr>
            </a:br>
            <a:r>
              <a:rPr lang="id-ID" altLang="en-US" sz="2800" dirty="0">
                <a:solidFill>
                  <a:schemeClr val="tx1"/>
                </a:solidFill>
                <a:effectLst>
                  <a:outerShdw blurRad="38100" dist="19050" dir="2700000" algn="tl" rotWithShape="0">
                    <a:schemeClr val="dk1">
                      <a:alpha val="40000"/>
                    </a:schemeClr>
                  </a:outerShdw>
                </a:effectLst>
              </a:rPr>
              <a:t>IBRAHIM TARIGAN (161112529)</a:t>
            </a:r>
            <a:br>
              <a:rPr lang="id-ID" altLang="en-US" sz="2800" dirty="0">
                <a:solidFill>
                  <a:schemeClr val="tx1"/>
                </a:solidFill>
                <a:effectLst>
                  <a:outerShdw blurRad="38100" dist="19050" dir="2700000" algn="tl" rotWithShape="0">
                    <a:schemeClr val="dk1">
                      <a:alpha val="40000"/>
                    </a:schemeClr>
                  </a:outerShdw>
                </a:effectLst>
              </a:rPr>
            </a:br>
            <a:r>
              <a:rPr lang="id-ID" altLang="en-US" sz="2800" dirty="0">
                <a:solidFill>
                  <a:schemeClr val="tx1"/>
                </a:solidFill>
                <a:effectLst>
                  <a:outerShdw blurRad="38100" dist="19050" dir="2700000" algn="tl" rotWithShape="0">
                    <a:schemeClr val="dk1">
                      <a:alpha val="40000"/>
                    </a:schemeClr>
                  </a:outerShdw>
                </a:effectLst>
              </a:rPr>
              <a:t>ILHAM MAULANA HABIBIE (161112952)</a:t>
            </a:r>
            <a:br>
              <a:rPr lang="id-ID" altLang="en-US" sz="2800" dirty="0">
                <a:solidFill>
                  <a:schemeClr val="tx1"/>
                </a:solidFill>
                <a:effectLst>
                  <a:outerShdw blurRad="38100" dist="19050" dir="2700000" algn="tl" rotWithShape="0">
                    <a:schemeClr val="dk1">
                      <a:alpha val="40000"/>
                    </a:schemeClr>
                  </a:outerShdw>
                </a:effectLst>
              </a:rPr>
            </a:br>
            <a:r>
              <a:rPr lang="id-ID" altLang="en-US" sz="2800" dirty="0">
                <a:solidFill>
                  <a:schemeClr val="tx1"/>
                </a:solidFill>
                <a:effectLst>
                  <a:outerShdw blurRad="38100" dist="19050" dir="2700000" algn="tl" rotWithShape="0">
                    <a:schemeClr val="dk1">
                      <a:alpha val="40000"/>
                    </a:schemeClr>
                  </a:outerShdw>
                </a:effectLst>
              </a:rPr>
              <a:t>JONATAN PRIMA HUTABARAT (161113168)</a:t>
            </a:r>
            <a:br>
              <a:rPr lang="id-ID" altLang="en-US" sz="2800" dirty="0">
                <a:solidFill>
                  <a:schemeClr val="tx1"/>
                </a:solidFill>
                <a:effectLst>
                  <a:outerShdw blurRad="38100" dist="19050" dir="2700000" algn="tl" rotWithShape="0">
                    <a:schemeClr val="dk1">
                      <a:alpha val="40000"/>
                    </a:schemeClr>
                  </a:outerShdw>
                </a:effectLst>
              </a:rPr>
            </a:br>
            <a:br>
              <a:rPr lang="id-ID" altLang="en-US" sz="2800" dirty="0">
                <a:solidFill>
                  <a:schemeClr val="tx1"/>
                </a:solidFill>
                <a:effectLst>
                  <a:outerShdw blurRad="38100" dist="19050" dir="2700000" algn="tl" rotWithShape="0">
                    <a:schemeClr val="dk1">
                      <a:alpha val="40000"/>
                    </a:schemeClr>
                  </a:outerShdw>
                </a:effectLst>
              </a:rPr>
            </a:br>
            <a:endParaRPr lang="id-ID" altLang="en-US" sz="2800" dirty="0">
              <a:solidFill>
                <a:schemeClr val="tx1"/>
              </a:solidFill>
              <a:effectLst>
                <a:outerShdw blurRad="38100" dist="19050" dir="2700000" algn="tl" rotWithShape="0">
                  <a:schemeClr val="dk1">
                    <a:alpha val="40000"/>
                  </a:schemeClr>
                </a:outerShdw>
              </a:effectLst>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p>
            <a:r>
              <a:rPr lang="id-ID" altLang="en-US"/>
              <a:t>Stackholder / User</a:t>
            </a:r>
            <a:endParaRPr lang="id-ID" altLang="en-US"/>
          </a:p>
        </p:txBody>
      </p:sp>
      <p:sp>
        <p:nvSpPr>
          <p:cNvPr id="1048607" name="Placeholder Konten 2"/>
          <p:cNvSpPr>
            <a:spLocks noGrp="1"/>
          </p:cNvSpPr>
          <p:nvPr>
            <p:ph idx="1"/>
          </p:nvPr>
        </p:nvSpPr>
        <p:spPr/>
        <p:txBody>
          <a:bodyPr>
            <a:normAutofit lnSpcReduction="10000"/>
          </a:bodyPr>
          <a:p>
            <a:pPr marL="0" indent="0" algn="just">
              <a:buNone/>
            </a:pPr>
            <a:r>
              <a:rPr lang="id-ID" altLang="en-US"/>
              <a:t>Kami menargetkan beberapa Stackholder untuk saat ini yaitu :</a:t>
            </a:r>
            <a:endParaRPr lang="id-ID" altLang="en-US"/>
          </a:p>
          <a:p>
            <a:pPr marL="0" indent="0" algn="just">
              <a:buNone/>
            </a:pPr>
            <a:r>
              <a:rPr lang="id-ID" altLang="en-US" b="1"/>
              <a:t>- Tempat Percetakan (Usaha Percetakan)</a:t>
            </a:r>
            <a:endParaRPr lang="id-ID" altLang="en-US"/>
          </a:p>
          <a:p>
            <a:pPr marL="0" indent="0" algn="just">
              <a:buNone/>
            </a:pPr>
            <a:r>
              <a:rPr lang="id-ID" altLang="en-US"/>
              <a:t>Tempat percetakan yang ada akan kami ajak untuk bergabung menjadi mitra WakPrint untuk menjalin kerja sama dengan kami. Disini kami menargetkan untuk mengajak tempat percetakan yang ada di sekitar wilayah kampus / sekolah / kantor terlebih dahulu.</a:t>
            </a:r>
            <a:endParaRPr lang="id-ID" altLang="en-US"/>
          </a:p>
          <a:p>
            <a:pPr marL="0" indent="0" algn="just">
              <a:buNone/>
            </a:pPr>
            <a:endParaRPr lang="id-ID" altLang="en-US"/>
          </a:p>
          <a:p>
            <a:pPr marL="0" indent="0" algn="just">
              <a:buNone/>
            </a:pPr>
            <a:r>
              <a:rPr lang="id-ID" altLang="en-US"/>
              <a:t>Kami menargetkan User untuk saat ini yaitu :</a:t>
            </a:r>
            <a:endParaRPr lang="id-ID" altLang="en-US"/>
          </a:p>
          <a:p>
            <a:pPr marL="0" indent="0" algn="just">
              <a:buNone/>
            </a:pPr>
            <a:r>
              <a:rPr lang="id-ID" altLang="en-US" b="1"/>
              <a:t>- Mahasiswa / Pelajar.</a:t>
            </a:r>
            <a:endParaRPr lang="id-ID" altLang="en-US"/>
          </a:p>
          <a:p>
            <a:pPr marL="0" indent="0" algn="just">
              <a:buNone/>
            </a:pPr>
            <a:r>
              <a:rPr lang="id-ID" altLang="en-US" b="1"/>
              <a:t>- Pekerja (Khususnya para Pegawai Swasta , Wiraswasta , dan Guru).</a:t>
            </a:r>
            <a:endParaRPr lang="id-ID" alt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p>
            <a:r>
              <a:rPr lang="id-ID" altLang="en-US"/>
              <a:t>Mockup Mobile WakPrint (User)</a:t>
            </a:r>
            <a:endParaRPr lang="id-ID" altLang="en-US"/>
          </a:p>
        </p:txBody>
      </p:sp>
      <p:sp>
        <p:nvSpPr>
          <p:cNvPr id="1048607" name="Placeholder Konten 2"/>
          <p:cNvSpPr>
            <a:spLocks noGrp="1"/>
          </p:cNvSpPr>
          <p:nvPr>
            <p:ph idx="1"/>
          </p:nvPr>
        </p:nvSpPr>
        <p:spPr/>
        <p:txBody>
          <a:bodyPr>
            <a:normAutofit lnSpcReduction="10000"/>
          </a:bodyPr>
          <a:p>
            <a:pPr marL="0" indent="0" algn="just">
              <a:buNone/>
            </a:pPr>
            <a:endParaRPr lang="id-ID" altLang="en-US"/>
          </a:p>
        </p:txBody>
      </p:sp>
      <p:pic>
        <p:nvPicPr>
          <p:cNvPr id="1" name="Gambar 0" descr="Halaman Daftar"/>
          <p:cNvPicPr>
            <a:picLocks noChangeAspect="1"/>
          </p:cNvPicPr>
          <p:nvPr/>
        </p:nvPicPr>
        <p:blipFill>
          <a:blip r:embed="rId1"/>
          <a:stretch>
            <a:fillRect/>
          </a:stretch>
        </p:blipFill>
        <p:spPr>
          <a:xfrm>
            <a:off x="838200" y="1825625"/>
            <a:ext cx="1941830" cy="3841750"/>
          </a:xfrm>
          <a:prstGeom prst="rect">
            <a:avLst/>
          </a:prstGeom>
        </p:spPr>
      </p:pic>
      <p:pic>
        <p:nvPicPr>
          <p:cNvPr id="2" name="Gambar 1" descr="Halaman Login"/>
          <p:cNvPicPr>
            <a:picLocks noChangeAspect="1"/>
          </p:cNvPicPr>
          <p:nvPr/>
        </p:nvPicPr>
        <p:blipFill>
          <a:blip r:embed="rId2"/>
          <a:stretch>
            <a:fillRect/>
          </a:stretch>
        </p:blipFill>
        <p:spPr>
          <a:xfrm>
            <a:off x="2928620" y="1825625"/>
            <a:ext cx="2160270" cy="3842385"/>
          </a:xfrm>
          <a:prstGeom prst="rect">
            <a:avLst/>
          </a:prstGeom>
        </p:spPr>
      </p:pic>
      <p:pic>
        <p:nvPicPr>
          <p:cNvPr id="4" name="Gambar 3" descr="Menu Pesanan"/>
          <p:cNvPicPr>
            <a:picLocks noChangeAspect="1"/>
          </p:cNvPicPr>
          <p:nvPr/>
        </p:nvPicPr>
        <p:blipFill>
          <a:blip r:embed="rId3"/>
          <a:stretch>
            <a:fillRect/>
          </a:stretch>
        </p:blipFill>
        <p:spPr>
          <a:xfrm>
            <a:off x="7613650" y="1825625"/>
            <a:ext cx="2135505" cy="3798570"/>
          </a:xfrm>
          <a:prstGeom prst="rect">
            <a:avLst/>
          </a:prstGeom>
        </p:spPr>
      </p:pic>
      <p:pic>
        <p:nvPicPr>
          <p:cNvPr id="5" name="Gambar 4" descr="Menu Riwayat"/>
          <p:cNvPicPr>
            <a:picLocks noChangeAspect="1"/>
          </p:cNvPicPr>
          <p:nvPr/>
        </p:nvPicPr>
        <p:blipFill>
          <a:blip r:embed="rId4"/>
          <a:stretch>
            <a:fillRect/>
          </a:stretch>
        </p:blipFill>
        <p:spPr>
          <a:xfrm>
            <a:off x="9950450" y="1825625"/>
            <a:ext cx="2031365" cy="3798570"/>
          </a:xfrm>
          <a:prstGeom prst="rect">
            <a:avLst/>
          </a:prstGeom>
        </p:spPr>
      </p:pic>
      <p:pic>
        <p:nvPicPr>
          <p:cNvPr id="6" name="Gambar 5" descr="Beranda Sudah Masuk"/>
          <p:cNvPicPr>
            <a:picLocks noChangeAspect="1"/>
          </p:cNvPicPr>
          <p:nvPr/>
        </p:nvPicPr>
        <p:blipFill>
          <a:blip r:embed="rId5"/>
          <a:stretch>
            <a:fillRect/>
          </a:stretch>
        </p:blipFill>
        <p:spPr>
          <a:xfrm>
            <a:off x="5245100" y="1825625"/>
            <a:ext cx="2211705" cy="39325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p>
            <a:r>
              <a:rPr lang="id-ID" altLang="en-US"/>
              <a:t>Mockup Mobile WakPrint (User)</a:t>
            </a:r>
            <a:endParaRPr lang="id-ID" altLang="en-US"/>
          </a:p>
        </p:txBody>
      </p:sp>
      <p:sp>
        <p:nvSpPr>
          <p:cNvPr id="1048607" name="Placeholder Konten 2"/>
          <p:cNvSpPr>
            <a:spLocks noGrp="1"/>
          </p:cNvSpPr>
          <p:nvPr>
            <p:ph idx="1"/>
          </p:nvPr>
        </p:nvSpPr>
        <p:spPr/>
        <p:txBody>
          <a:bodyPr>
            <a:normAutofit lnSpcReduction="10000"/>
          </a:bodyPr>
          <a:p>
            <a:pPr marL="0" indent="0" algn="just">
              <a:buNone/>
            </a:pPr>
            <a:endParaRPr lang="id-ID" altLang="en-US"/>
          </a:p>
        </p:txBody>
      </p:sp>
      <p:pic>
        <p:nvPicPr>
          <p:cNvPr id="6" name="Gambar 5" descr="Menu Akun"/>
          <p:cNvPicPr>
            <a:picLocks noChangeAspect="1"/>
          </p:cNvPicPr>
          <p:nvPr/>
        </p:nvPicPr>
        <p:blipFill>
          <a:blip r:embed="rId1"/>
          <a:stretch>
            <a:fillRect/>
          </a:stretch>
        </p:blipFill>
        <p:spPr>
          <a:xfrm>
            <a:off x="838200" y="1825625"/>
            <a:ext cx="2106295" cy="3745230"/>
          </a:xfrm>
          <a:prstGeom prst="rect">
            <a:avLst/>
          </a:prstGeom>
        </p:spPr>
      </p:pic>
      <p:pic>
        <p:nvPicPr>
          <p:cNvPr id="7" name="Gambar 6" descr="Notifikasi"/>
          <p:cNvPicPr>
            <a:picLocks noChangeAspect="1"/>
          </p:cNvPicPr>
          <p:nvPr/>
        </p:nvPicPr>
        <p:blipFill>
          <a:blip r:embed="rId2"/>
          <a:stretch>
            <a:fillRect/>
          </a:stretch>
        </p:blipFill>
        <p:spPr>
          <a:xfrm>
            <a:off x="5309235" y="1825625"/>
            <a:ext cx="2105660" cy="3745230"/>
          </a:xfrm>
          <a:prstGeom prst="rect">
            <a:avLst/>
          </a:prstGeom>
        </p:spPr>
      </p:pic>
      <p:pic>
        <p:nvPicPr>
          <p:cNvPr id="8" name="Gambar 7" descr="Edit Profil"/>
          <p:cNvPicPr>
            <a:picLocks noChangeAspect="1"/>
          </p:cNvPicPr>
          <p:nvPr/>
        </p:nvPicPr>
        <p:blipFill>
          <a:blip r:embed="rId3"/>
          <a:stretch>
            <a:fillRect/>
          </a:stretch>
        </p:blipFill>
        <p:spPr>
          <a:xfrm>
            <a:off x="3065780" y="1825625"/>
            <a:ext cx="2105660" cy="3745230"/>
          </a:xfrm>
          <a:prstGeom prst="rect">
            <a:avLst/>
          </a:prstGeom>
        </p:spPr>
      </p:pic>
      <p:pic>
        <p:nvPicPr>
          <p:cNvPr id="9" name="Gambar 8" descr="Top Up Saldo"/>
          <p:cNvPicPr>
            <a:picLocks noChangeAspect="1"/>
          </p:cNvPicPr>
          <p:nvPr/>
        </p:nvPicPr>
        <p:blipFill>
          <a:blip r:embed="rId4"/>
          <a:stretch>
            <a:fillRect/>
          </a:stretch>
        </p:blipFill>
        <p:spPr>
          <a:xfrm>
            <a:off x="7595235" y="1825625"/>
            <a:ext cx="2106295" cy="3745865"/>
          </a:xfrm>
          <a:prstGeom prst="rect">
            <a:avLst/>
          </a:prstGeom>
        </p:spPr>
      </p:pic>
      <p:pic>
        <p:nvPicPr>
          <p:cNvPr id="10" name="Gambar 9" descr="Top Up Detail"/>
          <p:cNvPicPr>
            <a:picLocks noChangeAspect="1"/>
          </p:cNvPicPr>
          <p:nvPr/>
        </p:nvPicPr>
        <p:blipFill>
          <a:blip r:embed="rId5"/>
          <a:stretch>
            <a:fillRect/>
          </a:stretch>
        </p:blipFill>
        <p:spPr>
          <a:xfrm>
            <a:off x="9826625" y="1825625"/>
            <a:ext cx="2105025" cy="3745230"/>
          </a:xfrm>
          <a:prstGeom prst="rect">
            <a:avLst/>
          </a:prstGeom>
        </p:spPr>
      </p:pic>
      <p:pic>
        <p:nvPicPr>
          <p:cNvPr id="11" name="Gambar 10" descr="Pop Up Batal TF"/>
          <p:cNvPicPr>
            <a:picLocks noChangeAspect="1"/>
          </p:cNvPicPr>
          <p:nvPr/>
        </p:nvPicPr>
        <p:blipFill>
          <a:blip r:embed="rId6"/>
          <a:stretch>
            <a:fillRect/>
          </a:stretch>
        </p:blipFill>
        <p:spPr>
          <a:xfrm>
            <a:off x="7559675" y="5176520"/>
            <a:ext cx="2177415" cy="1000760"/>
          </a:xfrm>
          <a:prstGeom prst="rect">
            <a:avLst/>
          </a:prstGeom>
        </p:spPr>
      </p:pic>
      <p:pic>
        <p:nvPicPr>
          <p:cNvPr id="12" name="Gambar 11" descr="Pop Up Konfirmasi Batal-1"/>
          <p:cNvPicPr>
            <a:picLocks noChangeAspect="1"/>
          </p:cNvPicPr>
          <p:nvPr/>
        </p:nvPicPr>
        <p:blipFill>
          <a:blip r:embed="rId7"/>
          <a:stretch>
            <a:fillRect/>
          </a:stretch>
        </p:blipFill>
        <p:spPr>
          <a:xfrm>
            <a:off x="5351780" y="5162550"/>
            <a:ext cx="2207895" cy="10147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p>
            <a:r>
              <a:rPr lang="id-ID" altLang="en-US"/>
              <a:t>Mockup Mobile WakPrint (User)</a:t>
            </a:r>
            <a:endParaRPr lang="id-ID" altLang="en-US"/>
          </a:p>
        </p:txBody>
      </p:sp>
      <p:sp>
        <p:nvSpPr>
          <p:cNvPr id="1048607" name="Placeholder Konten 2"/>
          <p:cNvSpPr>
            <a:spLocks noGrp="1"/>
          </p:cNvSpPr>
          <p:nvPr>
            <p:ph idx="1"/>
          </p:nvPr>
        </p:nvSpPr>
        <p:spPr/>
        <p:txBody>
          <a:bodyPr>
            <a:normAutofit lnSpcReduction="10000"/>
          </a:bodyPr>
          <a:p>
            <a:pPr marL="0" indent="0" algn="just">
              <a:buNone/>
            </a:pPr>
            <a:endParaRPr lang="id-ID" altLang="en-US"/>
          </a:p>
        </p:txBody>
      </p:sp>
      <p:pic>
        <p:nvPicPr>
          <p:cNvPr id="1" name="Gambar 0" descr="Upload Bukti TF"/>
          <p:cNvPicPr>
            <a:picLocks noChangeAspect="1"/>
          </p:cNvPicPr>
          <p:nvPr/>
        </p:nvPicPr>
        <p:blipFill>
          <a:blip r:embed="rId1"/>
          <a:stretch>
            <a:fillRect/>
          </a:stretch>
        </p:blipFill>
        <p:spPr>
          <a:xfrm>
            <a:off x="838200" y="1825625"/>
            <a:ext cx="1936115" cy="3442335"/>
          </a:xfrm>
          <a:prstGeom prst="rect">
            <a:avLst/>
          </a:prstGeom>
        </p:spPr>
      </p:pic>
      <p:pic>
        <p:nvPicPr>
          <p:cNvPr id="2" name="Gambar 1" descr="Pilih Print"/>
          <p:cNvPicPr>
            <a:picLocks noChangeAspect="1"/>
          </p:cNvPicPr>
          <p:nvPr/>
        </p:nvPicPr>
        <p:blipFill>
          <a:blip r:embed="rId2"/>
          <a:stretch>
            <a:fillRect/>
          </a:stretch>
        </p:blipFill>
        <p:spPr>
          <a:xfrm>
            <a:off x="2908935" y="1825625"/>
            <a:ext cx="1859915" cy="4963160"/>
          </a:xfrm>
          <a:prstGeom prst="rect">
            <a:avLst/>
          </a:prstGeom>
        </p:spPr>
      </p:pic>
      <p:pic>
        <p:nvPicPr>
          <p:cNvPr id="3" name="Gambar 2" descr="Detail Toko Print"/>
          <p:cNvPicPr>
            <a:picLocks noChangeAspect="1"/>
          </p:cNvPicPr>
          <p:nvPr/>
        </p:nvPicPr>
        <p:blipFill>
          <a:blip r:embed="rId3"/>
          <a:stretch>
            <a:fillRect/>
          </a:stretch>
        </p:blipFill>
        <p:spPr>
          <a:xfrm>
            <a:off x="4890770" y="1825625"/>
            <a:ext cx="1772285" cy="3507105"/>
          </a:xfrm>
          <a:prstGeom prst="rect">
            <a:avLst/>
          </a:prstGeom>
        </p:spPr>
      </p:pic>
      <p:pic>
        <p:nvPicPr>
          <p:cNvPr id="5" name="Gambar 4" descr="Lihat file-1"/>
          <p:cNvPicPr>
            <a:picLocks noChangeAspect="1"/>
          </p:cNvPicPr>
          <p:nvPr/>
        </p:nvPicPr>
        <p:blipFill>
          <a:blip r:embed="rId4"/>
          <a:stretch>
            <a:fillRect/>
          </a:stretch>
        </p:blipFill>
        <p:spPr>
          <a:xfrm>
            <a:off x="8941435" y="1825625"/>
            <a:ext cx="1972945" cy="3509010"/>
          </a:xfrm>
          <a:prstGeom prst="rect">
            <a:avLst/>
          </a:prstGeom>
        </p:spPr>
      </p:pic>
      <p:pic>
        <p:nvPicPr>
          <p:cNvPr id="11" name="Gambar 10" descr="Pop Up Delete File-1"/>
          <p:cNvPicPr>
            <a:picLocks noChangeAspect="1"/>
          </p:cNvPicPr>
          <p:nvPr/>
        </p:nvPicPr>
        <p:blipFill>
          <a:blip r:embed="rId5"/>
          <a:stretch>
            <a:fillRect/>
          </a:stretch>
        </p:blipFill>
        <p:spPr>
          <a:xfrm>
            <a:off x="8941435" y="5019675"/>
            <a:ext cx="2519680" cy="1157605"/>
          </a:xfrm>
          <a:prstGeom prst="rect">
            <a:avLst/>
          </a:prstGeom>
        </p:spPr>
      </p:pic>
      <p:pic>
        <p:nvPicPr>
          <p:cNvPr id="6" name="Gambar 5" descr="Upload File"/>
          <p:cNvPicPr>
            <a:picLocks noChangeAspect="1"/>
          </p:cNvPicPr>
          <p:nvPr/>
        </p:nvPicPr>
        <p:blipFill>
          <a:blip r:embed="rId6"/>
          <a:stretch>
            <a:fillRect/>
          </a:stretch>
        </p:blipFill>
        <p:spPr>
          <a:xfrm>
            <a:off x="6816090" y="1827530"/>
            <a:ext cx="1972310" cy="35071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p>
            <a:r>
              <a:rPr lang="id-ID" altLang="en-US"/>
              <a:t>Mockup Mobile WakPrint (User)</a:t>
            </a:r>
            <a:endParaRPr lang="id-ID" altLang="en-US"/>
          </a:p>
        </p:txBody>
      </p:sp>
      <p:sp>
        <p:nvSpPr>
          <p:cNvPr id="1048607" name="Placeholder Konten 2"/>
          <p:cNvSpPr>
            <a:spLocks noGrp="1"/>
          </p:cNvSpPr>
          <p:nvPr>
            <p:ph idx="1"/>
          </p:nvPr>
        </p:nvSpPr>
        <p:spPr/>
        <p:txBody>
          <a:bodyPr>
            <a:normAutofit lnSpcReduction="10000"/>
          </a:bodyPr>
          <a:p>
            <a:pPr marL="0" indent="0" algn="just">
              <a:buNone/>
            </a:pPr>
            <a:endParaRPr lang="id-ID" altLang="en-US"/>
          </a:p>
        </p:txBody>
      </p:sp>
      <p:pic>
        <p:nvPicPr>
          <p:cNvPr id="6" name="Gambar 5" descr="Konfirmasi Pesanan"/>
          <p:cNvPicPr>
            <a:picLocks noChangeAspect="1"/>
          </p:cNvPicPr>
          <p:nvPr/>
        </p:nvPicPr>
        <p:blipFill>
          <a:blip r:embed="rId1"/>
          <a:stretch>
            <a:fillRect/>
          </a:stretch>
        </p:blipFill>
        <p:spPr>
          <a:xfrm>
            <a:off x="7816215" y="1825625"/>
            <a:ext cx="2023110" cy="3735705"/>
          </a:xfrm>
          <a:prstGeom prst="rect">
            <a:avLst/>
          </a:prstGeom>
        </p:spPr>
      </p:pic>
      <p:pic>
        <p:nvPicPr>
          <p:cNvPr id="9" name="Gambar 8" descr="Pop Up Pilih Jam-1"/>
          <p:cNvPicPr>
            <a:picLocks noChangeAspect="1"/>
          </p:cNvPicPr>
          <p:nvPr/>
        </p:nvPicPr>
        <p:blipFill>
          <a:blip r:embed="rId2"/>
          <a:stretch>
            <a:fillRect/>
          </a:stretch>
        </p:blipFill>
        <p:spPr>
          <a:xfrm>
            <a:off x="3191510" y="4060825"/>
            <a:ext cx="1567180" cy="847725"/>
          </a:xfrm>
          <a:prstGeom prst="rect">
            <a:avLst/>
          </a:prstGeom>
        </p:spPr>
      </p:pic>
      <p:pic>
        <p:nvPicPr>
          <p:cNvPr id="10" name="Gambar 9" descr="Pop Up Pilih Tanggal-1"/>
          <p:cNvPicPr>
            <a:picLocks noChangeAspect="1"/>
          </p:cNvPicPr>
          <p:nvPr/>
        </p:nvPicPr>
        <p:blipFill>
          <a:blip r:embed="rId3"/>
          <a:stretch>
            <a:fillRect/>
          </a:stretch>
        </p:blipFill>
        <p:spPr>
          <a:xfrm>
            <a:off x="5765800" y="2387600"/>
            <a:ext cx="1864995" cy="2520950"/>
          </a:xfrm>
          <a:prstGeom prst="rect">
            <a:avLst/>
          </a:prstGeom>
        </p:spPr>
      </p:pic>
      <p:pic>
        <p:nvPicPr>
          <p:cNvPr id="11" name="Gambar 10" descr="Pop Up Konfirmasi OK"/>
          <p:cNvPicPr>
            <a:picLocks noChangeAspect="1"/>
          </p:cNvPicPr>
          <p:nvPr/>
        </p:nvPicPr>
        <p:blipFill>
          <a:blip r:embed="rId4"/>
          <a:stretch>
            <a:fillRect/>
          </a:stretch>
        </p:blipFill>
        <p:spPr>
          <a:xfrm>
            <a:off x="3013075" y="4908550"/>
            <a:ext cx="2372360" cy="1090295"/>
          </a:xfrm>
          <a:prstGeom prst="rect">
            <a:avLst/>
          </a:prstGeom>
        </p:spPr>
      </p:pic>
      <p:pic>
        <p:nvPicPr>
          <p:cNvPr id="12" name="Gambar 11" descr="Pop Up Konfirmasi Batal"/>
          <p:cNvPicPr>
            <a:picLocks noChangeAspect="1"/>
          </p:cNvPicPr>
          <p:nvPr/>
        </p:nvPicPr>
        <p:blipFill>
          <a:blip r:embed="rId5"/>
          <a:stretch>
            <a:fillRect/>
          </a:stretch>
        </p:blipFill>
        <p:spPr>
          <a:xfrm>
            <a:off x="5385435" y="4917440"/>
            <a:ext cx="2353945" cy="1081405"/>
          </a:xfrm>
          <a:prstGeom prst="rect">
            <a:avLst/>
          </a:prstGeom>
        </p:spPr>
      </p:pic>
      <p:pic>
        <p:nvPicPr>
          <p:cNvPr id="2" name="Gambar 1" descr="Pop Up Pengaturan File-1"/>
          <p:cNvPicPr>
            <a:picLocks noChangeAspect="1"/>
          </p:cNvPicPr>
          <p:nvPr/>
        </p:nvPicPr>
        <p:blipFill>
          <a:blip r:embed="rId6"/>
          <a:stretch>
            <a:fillRect/>
          </a:stretch>
        </p:blipFill>
        <p:spPr>
          <a:xfrm>
            <a:off x="3191510" y="1825625"/>
            <a:ext cx="2388235" cy="1910715"/>
          </a:xfrm>
          <a:prstGeom prst="rect">
            <a:avLst/>
          </a:prstGeom>
        </p:spPr>
      </p:pic>
      <p:pic>
        <p:nvPicPr>
          <p:cNvPr id="3" name="Gambar 2" descr="Ada Notifikasi"/>
          <p:cNvPicPr>
            <a:picLocks noChangeAspect="1"/>
          </p:cNvPicPr>
          <p:nvPr/>
        </p:nvPicPr>
        <p:blipFill>
          <a:blip r:embed="rId7"/>
          <a:stretch>
            <a:fillRect/>
          </a:stretch>
        </p:blipFill>
        <p:spPr>
          <a:xfrm>
            <a:off x="9908540" y="1825625"/>
            <a:ext cx="2012950" cy="3735070"/>
          </a:xfrm>
          <a:prstGeom prst="rect">
            <a:avLst/>
          </a:prstGeom>
        </p:spPr>
      </p:pic>
      <p:pic>
        <p:nvPicPr>
          <p:cNvPr id="4" name="Gambar 3" descr="Pop Pengambilan"/>
          <p:cNvPicPr>
            <a:picLocks noChangeAspect="1"/>
          </p:cNvPicPr>
          <p:nvPr/>
        </p:nvPicPr>
        <p:blipFill>
          <a:blip r:embed="rId8"/>
          <a:stretch>
            <a:fillRect/>
          </a:stretch>
        </p:blipFill>
        <p:spPr>
          <a:xfrm>
            <a:off x="5746115" y="1547495"/>
            <a:ext cx="1884680" cy="866140"/>
          </a:xfrm>
          <a:prstGeom prst="rect">
            <a:avLst/>
          </a:prstGeom>
        </p:spPr>
      </p:pic>
      <p:pic>
        <p:nvPicPr>
          <p:cNvPr id="5" name="Gambar 4" descr="Upload File Sudah Ada"/>
          <p:cNvPicPr>
            <a:picLocks noChangeAspect="1"/>
          </p:cNvPicPr>
          <p:nvPr/>
        </p:nvPicPr>
        <p:blipFill>
          <a:blip r:embed="rId9"/>
          <a:stretch>
            <a:fillRect/>
          </a:stretch>
        </p:blipFill>
        <p:spPr>
          <a:xfrm>
            <a:off x="838200" y="1824990"/>
            <a:ext cx="2100580" cy="37357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p>
            <a:r>
              <a:rPr lang="id-ID" altLang="en-US"/>
              <a:t>Mockup Website WakPrint (Mitra WakPrint)</a:t>
            </a:r>
            <a:endParaRPr lang="id-ID" altLang="en-US"/>
          </a:p>
        </p:txBody>
      </p:sp>
      <p:pic>
        <p:nvPicPr>
          <p:cNvPr id="3" name="Gambar 2" descr="Beranda"/>
          <p:cNvPicPr>
            <a:picLocks noChangeAspect="1"/>
          </p:cNvPicPr>
          <p:nvPr/>
        </p:nvPicPr>
        <p:blipFill>
          <a:blip r:embed="rId1"/>
          <a:stretch>
            <a:fillRect/>
          </a:stretch>
        </p:blipFill>
        <p:spPr>
          <a:xfrm>
            <a:off x="970915" y="4283710"/>
            <a:ext cx="3102610" cy="2207260"/>
          </a:xfrm>
          <a:prstGeom prst="rect">
            <a:avLst/>
          </a:prstGeom>
        </p:spPr>
      </p:pic>
      <p:pic>
        <p:nvPicPr>
          <p:cNvPr id="4" name="Gambar 3" descr="Orderan-1"/>
          <p:cNvPicPr>
            <a:picLocks noChangeAspect="1"/>
          </p:cNvPicPr>
          <p:nvPr/>
        </p:nvPicPr>
        <p:blipFill>
          <a:blip r:embed="rId2"/>
          <a:stretch>
            <a:fillRect/>
          </a:stretch>
        </p:blipFill>
        <p:spPr>
          <a:xfrm>
            <a:off x="4443730" y="4284345"/>
            <a:ext cx="3000375" cy="2206625"/>
          </a:xfrm>
          <a:prstGeom prst="rect">
            <a:avLst/>
          </a:prstGeom>
        </p:spPr>
      </p:pic>
      <p:pic>
        <p:nvPicPr>
          <p:cNvPr id="5" name="Gambar 4" descr="Riwayat"/>
          <p:cNvPicPr>
            <a:picLocks noChangeAspect="1"/>
          </p:cNvPicPr>
          <p:nvPr/>
        </p:nvPicPr>
        <p:blipFill>
          <a:blip r:embed="rId3"/>
          <a:stretch>
            <a:fillRect/>
          </a:stretch>
        </p:blipFill>
        <p:spPr>
          <a:xfrm>
            <a:off x="8025765" y="4176395"/>
            <a:ext cx="3063240" cy="2252980"/>
          </a:xfrm>
          <a:prstGeom prst="rect">
            <a:avLst/>
          </a:prstGeom>
        </p:spPr>
      </p:pic>
      <p:sp>
        <p:nvSpPr>
          <p:cNvPr id="6" name="Placeholder Konten 5"/>
          <p:cNvSpPr/>
          <p:nvPr>
            <p:ph idx="1"/>
          </p:nvPr>
        </p:nvSpPr>
        <p:spPr/>
        <p:txBody>
          <a:bodyPr/>
          <a:p>
            <a:endParaRPr lang="id-ID" altLang="en-US"/>
          </a:p>
        </p:txBody>
      </p:sp>
      <p:pic>
        <p:nvPicPr>
          <p:cNvPr id="7" name="Gambar 6" descr="Beranda Blm Masuk"/>
          <p:cNvPicPr>
            <a:picLocks noChangeAspect="1"/>
          </p:cNvPicPr>
          <p:nvPr/>
        </p:nvPicPr>
        <p:blipFill>
          <a:blip r:embed="rId4"/>
          <a:stretch>
            <a:fillRect/>
          </a:stretch>
        </p:blipFill>
        <p:spPr>
          <a:xfrm>
            <a:off x="838200" y="1812925"/>
            <a:ext cx="3235325" cy="2300605"/>
          </a:xfrm>
          <a:prstGeom prst="rect">
            <a:avLst/>
          </a:prstGeom>
        </p:spPr>
      </p:pic>
      <p:pic>
        <p:nvPicPr>
          <p:cNvPr id="8" name="Gambar 7" descr="Masuk Partner"/>
          <p:cNvPicPr>
            <a:picLocks noChangeAspect="1"/>
          </p:cNvPicPr>
          <p:nvPr/>
        </p:nvPicPr>
        <p:blipFill>
          <a:blip r:embed="rId5"/>
          <a:stretch>
            <a:fillRect/>
          </a:stretch>
        </p:blipFill>
        <p:spPr>
          <a:xfrm>
            <a:off x="4241165" y="1691005"/>
            <a:ext cx="3406140" cy="2422525"/>
          </a:xfrm>
          <a:prstGeom prst="rect">
            <a:avLst/>
          </a:prstGeom>
        </p:spPr>
      </p:pic>
      <p:pic>
        <p:nvPicPr>
          <p:cNvPr id="9" name="Gambar 8" descr="Daftar Partner"/>
          <p:cNvPicPr>
            <a:picLocks noChangeAspect="1"/>
          </p:cNvPicPr>
          <p:nvPr/>
        </p:nvPicPr>
        <p:blipFill>
          <a:blip r:embed="rId6"/>
          <a:stretch>
            <a:fillRect/>
          </a:stretch>
        </p:blipFill>
        <p:spPr>
          <a:xfrm>
            <a:off x="8025765" y="1814195"/>
            <a:ext cx="3125470" cy="22993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p>
            <a:r>
              <a:rPr lang="id-ID" altLang="en-US"/>
              <a:t>Mockup Website WakPrint (Mitra WakPrint)</a:t>
            </a:r>
            <a:endParaRPr lang="id-ID" altLang="en-US"/>
          </a:p>
        </p:txBody>
      </p:sp>
      <p:pic>
        <p:nvPicPr>
          <p:cNvPr id="7" name="Placeholder Konten 6" descr="Edit Profil"/>
          <p:cNvPicPr>
            <a:picLocks noChangeAspect="1"/>
          </p:cNvPicPr>
          <p:nvPr>
            <p:ph idx="1"/>
          </p:nvPr>
        </p:nvPicPr>
        <p:blipFill>
          <a:blip r:embed="rId1"/>
          <a:stretch>
            <a:fillRect/>
          </a:stretch>
        </p:blipFill>
        <p:spPr>
          <a:xfrm>
            <a:off x="838200" y="1691005"/>
            <a:ext cx="3251200" cy="2391410"/>
          </a:xfrm>
          <a:prstGeom prst="rect">
            <a:avLst/>
          </a:prstGeom>
        </p:spPr>
      </p:pic>
      <p:pic>
        <p:nvPicPr>
          <p:cNvPr id="8" name="Gambar 7" descr="Tarik Saldo"/>
          <p:cNvPicPr>
            <a:picLocks noChangeAspect="1"/>
          </p:cNvPicPr>
          <p:nvPr/>
        </p:nvPicPr>
        <p:blipFill>
          <a:blip r:embed="rId2"/>
          <a:stretch>
            <a:fillRect/>
          </a:stretch>
        </p:blipFill>
        <p:spPr>
          <a:xfrm>
            <a:off x="4273550" y="1691005"/>
            <a:ext cx="3017520" cy="2341245"/>
          </a:xfrm>
          <a:prstGeom prst="rect">
            <a:avLst/>
          </a:prstGeom>
        </p:spPr>
      </p:pic>
      <p:pic>
        <p:nvPicPr>
          <p:cNvPr id="9" name="Gambar 8" descr="Logout"/>
          <p:cNvPicPr>
            <a:picLocks noChangeAspect="1"/>
          </p:cNvPicPr>
          <p:nvPr/>
        </p:nvPicPr>
        <p:blipFill>
          <a:blip r:embed="rId3"/>
          <a:stretch>
            <a:fillRect/>
          </a:stretch>
        </p:blipFill>
        <p:spPr>
          <a:xfrm>
            <a:off x="838200" y="4355465"/>
            <a:ext cx="3956685" cy="1519555"/>
          </a:xfrm>
          <a:prstGeom prst="rect">
            <a:avLst/>
          </a:prstGeom>
        </p:spPr>
      </p:pic>
      <p:pic>
        <p:nvPicPr>
          <p:cNvPr id="10" name="Gambar 9" descr="Sukses Penarikan"/>
          <p:cNvPicPr>
            <a:picLocks noChangeAspect="1"/>
          </p:cNvPicPr>
          <p:nvPr/>
        </p:nvPicPr>
        <p:blipFill>
          <a:blip r:embed="rId4"/>
          <a:stretch>
            <a:fillRect/>
          </a:stretch>
        </p:blipFill>
        <p:spPr>
          <a:xfrm>
            <a:off x="7595235" y="1691005"/>
            <a:ext cx="3583305" cy="13760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normAutofit fontScale="90000"/>
          </a:bodyPr>
          <a:p>
            <a:r>
              <a:rPr lang="id-ID" altLang="en-US"/>
              <a:t>INPUT / OUTPUT / PROCESS YANG DIGUNAKAN</a:t>
            </a:r>
            <a:endParaRPr lang="id-ID" altLang="en-US"/>
          </a:p>
        </p:txBody>
      </p:sp>
      <p:sp>
        <p:nvSpPr>
          <p:cNvPr id="1048607" name="Placeholder Konten 2"/>
          <p:cNvSpPr>
            <a:spLocks noGrp="1"/>
          </p:cNvSpPr>
          <p:nvPr>
            <p:ph idx="1"/>
          </p:nvPr>
        </p:nvSpPr>
        <p:spPr>
          <a:xfrm>
            <a:off x="838200" y="1825625"/>
            <a:ext cx="10515600" cy="2009140"/>
          </a:xfrm>
        </p:spPr>
        <p:txBody>
          <a:bodyPr>
            <a:normAutofit lnSpcReduction="10000"/>
          </a:bodyPr>
          <a:p>
            <a:pPr marL="0" indent="0" algn="just">
              <a:buNone/>
            </a:pPr>
            <a:r>
              <a:rPr lang="id-ID" altLang="en-US" b="1"/>
              <a:t>Input yang digunakan berupa :</a:t>
            </a:r>
            <a:endParaRPr lang="id-ID" altLang="en-US" b="1"/>
          </a:p>
          <a:p>
            <a:pPr marL="0" indent="0" algn="just">
              <a:buNone/>
            </a:pPr>
            <a:r>
              <a:rPr lang="id-ID" altLang="en-US"/>
              <a:t>Smartphone (for Android Apps)</a:t>
            </a:r>
            <a:endParaRPr lang="id-ID" altLang="en-US"/>
          </a:p>
          <a:p>
            <a:pPr marL="0" indent="0" algn="just">
              <a:buNone/>
            </a:pPr>
            <a:r>
              <a:rPr lang="id-ID" altLang="en-US"/>
              <a:t>PC / Laptop (for Website Apps)</a:t>
            </a:r>
            <a:endParaRPr lang="id-ID" altLang="en-US"/>
          </a:p>
          <a:p>
            <a:pPr marL="0" indent="0" algn="just">
              <a:buNone/>
            </a:pPr>
            <a:r>
              <a:rPr lang="id-ID" altLang="en-US">
                <a:sym typeface="+mn-ea"/>
              </a:rPr>
              <a:t>Printer khusus cetak dokumen , spanduk , dll.</a:t>
            </a:r>
            <a:endParaRPr lang="id-ID"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normAutofit fontScale="90000"/>
          </a:bodyPr>
          <a:p>
            <a:r>
              <a:rPr lang="id-ID" altLang="en-US"/>
              <a:t>INPUT / OUTPUT / PROCESS YANG DIGUNAKAN</a:t>
            </a:r>
            <a:endParaRPr lang="id-ID" altLang="en-US"/>
          </a:p>
        </p:txBody>
      </p:sp>
      <p:sp>
        <p:nvSpPr>
          <p:cNvPr id="1048607" name="Placeholder Konten 2"/>
          <p:cNvSpPr>
            <a:spLocks noGrp="1"/>
          </p:cNvSpPr>
          <p:nvPr>
            <p:ph sz="half" idx="1"/>
          </p:nvPr>
        </p:nvSpPr>
        <p:spPr>
          <a:xfrm>
            <a:off x="838200" y="1825625"/>
            <a:ext cx="10515600" cy="4351655"/>
          </a:xfrm>
        </p:spPr>
        <p:txBody>
          <a:bodyPr>
            <a:normAutofit lnSpcReduction="10000"/>
          </a:bodyPr>
          <a:p>
            <a:pPr marL="0" indent="0" algn="just">
              <a:buNone/>
            </a:pPr>
            <a:r>
              <a:rPr lang="id-ID" altLang="en-US" b="1">
                <a:sym typeface="+mn-ea"/>
              </a:rPr>
              <a:t>Process yang digunakan sebagai berikut :</a:t>
            </a:r>
            <a:r>
              <a:rPr lang="id-ID" altLang="en-US">
                <a:sym typeface="+mn-ea"/>
              </a:rPr>
              <a:t> </a:t>
            </a:r>
            <a:endParaRPr lang="id-ID" altLang="en-US"/>
          </a:p>
          <a:p>
            <a:pPr marL="0" indent="0" algn="just">
              <a:buNone/>
            </a:pPr>
            <a:endParaRPr lang="id-ID" altLang="en-US"/>
          </a:p>
        </p:txBody>
      </p:sp>
      <p:sp>
        <p:nvSpPr>
          <p:cNvPr id="1" name="Judul 1"/>
          <p:cNvSpPr>
            <a:spLocks noGrp="1"/>
          </p:cNvSpPr>
          <p:nvPr/>
        </p:nvSpPr>
        <p:spPr>
          <a:xfrm>
            <a:off x="447675" y="5674995"/>
            <a:ext cx="2774315" cy="7308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id-ID" altLang="en-US" sz="1600" b="1"/>
              <a:t>Pastikan User sudah mendaftar dan masuk ke akun mereka masing - masing untuk memulai memesan.</a:t>
            </a:r>
            <a:endParaRPr lang="id-ID" altLang="en-US" sz="1600" b="1"/>
          </a:p>
        </p:txBody>
      </p:sp>
      <p:cxnSp>
        <p:nvCxnSpPr>
          <p:cNvPr id="2" name="Konektor Panah Lurus 1"/>
          <p:cNvCxnSpPr/>
          <p:nvPr/>
        </p:nvCxnSpPr>
        <p:spPr>
          <a:xfrm>
            <a:off x="3536950" y="3926205"/>
            <a:ext cx="44894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4" name="Gambar 3" descr="Pilih Print"/>
          <p:cNvPicPr>
            <a:picLocks noChangeAspect="1"/>
          </p:cNvPicPr>
          <p:nvPr/>
        </p:nvPicPr>
        <p:blipFill>
          <a:blip r:embed="rId1"/>
          <a:stretch>
            <a:fillRect/>
          </a:stretch>
        </p:blipFill>
        <p:spPr>
          <a:xfrm>
            <a:off x="4540250" y="2246630"/>
            <a:ext cx="2083435" cy="3301365"/>
          </a:xfrm>
          <a:prstGeom prst="rect">
            <a:avLst/>
          </a:prstGeom>
        </p:spPr>
      </p:pic>
      <p:sp>
        <p:nvSpPr>
          <p:cNvPr id="5" name="Judul 1"/>
          <p:cNvSpPr>
            <a:spLocks noGrp="1"/>
          </p:cNvSpPr>
          <p:nvPr/>
        </p:nvSpPr>
        <p:spPr>
          <a:xfrm>
            <a:off x="4370705" y="5674995"/>
            <a:ext cx="2423160" cy="94551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id-ID" altLang="en-US" sz="1600" b="1"/>
              <a:t>Kemudian User dapat langsung mencari tempat percetakan yang diinginkan di kolom menu pencarian yang ada diatas aplikasi. </a:t>
            </a:r>
            <a:endParaRPr lang="id-ID" altLang="en-US" sz="1600" b="1"/>
          </a:p>
        </p:txBody>
      </p:sp>
      <p:cxnSp>
        <p:nvCxnSpPr>
          <p:cNvPr id="6" name="Konektor Panah Lurus 5"/>
          <p:cNvCxnSpPr/>
          <p:nvPr/>
        </p:nvCxnSpPr>
        <p:spPr>
          <a:xfrm>
            <a:off x="7178675" y="3926205"/>
            <a:ext cx="44894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7" name="Gambar 6" descr="Detail Toko Print"/>
          <p:cNvPicPr>
            <a:picLocks noChangeAspect="1"/>
          </p:cNvPicPr>
          <p:nvPr/>
        </p:nvPicPr>
        <p:blipFill>
          <a:blip r:embed="rId2"/>
          <a:stretch>
            <a:fillRect/>
          </a:stretch>
        </p:blipFill>
        <p:spPr>
          <a:xfrm>
            <a:off x="8317230" y="2246630"/>
            <a:ext cx="1905000" cy="3329305"/>
          </a:xfrm>
          <a:prstGeom prst="rect">
            <a:avLst/>
          </a:prstGeom>
        </p:spPr>
      </p:pic>
      <p:sp>
        <p:nvSpPr>
          <p:cNvPr id="8" name="Judul 1"/>
          <p:cNvSpPr>
            <a:spLocks noGrp="1"/>
          </p:cNvSpPr>
          <p:nvPr/>
        </p:nvSpPr>
        <p:spPr>
          <a:xfrm>
            <a:off x="8074025" y="5674995"/>
            <a:ext cx="2423160" cy="94551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id-ID" altLang="en-US" sz="1600" b="1"/>
              <a:t>User dapat melihat hasil detail pencarian tempat percetakan yang diinginkan berupa informasi lengkap tentang tentang percetakan tersebut. </a:t>
            </a:r>
            <a:endParaRPr lang="id-ID" altLang="en-US" sz="1600" b="1"/>
          </a:p>
        </p:txBody>
      </p:sp>
      <p:pic>
        <p:nvPicPr>
          <p:cNvPr id="10" name="Placeholder Konten 9" descr="Beranda Sudah Masuk"/>
          <p:cNvPicPr>
            <a:picLocks noChangeAspect="1"/>
          </p:cNvPicPr>
          <p:nvPr>
            <p:ph sz="half" idx="2"/>
          </p:nvPr>
        </p:nvPicPr>
        <p:blipFill>
          <a:blip r:embed="rId3"/>
          <a:stretch>
            <a:fillRect/>
          </a:stretch>
        </p:blipFill>
        <p:spPr>
          <a:xfrm>
            <a:off x="937895" y="2246630"/>
            <a:ext cx="1793875" cy="33013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normAutofit fontScale="90000"/>
          </a:bodyPr>
          <a:p>
            <a:r>
              <a:rPr lang="id-ID" altLang="en-US"/>
              <a:t>INPUT / OUTPUT / PROCESS YANG DIGUNAKAN</a:t>
            </a:r>
            <a:endParaRPr lang="id-ID" altLang="en-US"/>
          </a:p>
        </p:txBody>
      </p:sp>
      <p:sp>
        <p:nvSpPr>
          <p:cNvPr id="1048607" name="Placeholder Konten 2"/>
          <p:cNvSpPr>
            <a:spLocks noGrp="1"/>
          </p:cNvSpPr>
          <p:nvPr>
            <p:ph sz="half" idx="1"/>
          </p:nvPr>
        </p:nvSpPr>
        <p:spPr>
          <a:xfrm>
            <a:off x="838200" y="1691005"/>
            <a:ext cx="9437370" cy="4351655"/>
          </a:xfrm>
        </p:spPr>
        <p:txBody>
          <a:bodyPr>
            <a:normAutofit lnSpcReduction="10000"/>
          </a:bodyPr>
          <a:p>
            <a:pPr marL="0" indent="0" algn="just">
              <a:buNone/>
            </a:pPr>
            <a:r>
              <a:rPr lang="id-ID" altLang="en-US" b="1">
                <a:sym typeface="+mn-ea"/>
              </a:rPr>
              <a:t> </a:t>
            </a:r>
            <a:endParaRPr lang="id-ID" altLang="en-US"/>
          </a:p>
          <a:p>
            <a:pPr marL="0" indent="0" algn="just">
              <a:buNone/>
            </a:pPr>
            <a:endParaRPr lang="id-ID" altLang="en-US"/>
          </a:p>
        </p:txBody>
      </p:sp>
      <p:sp>
        <p:nvSpPr>
          <p:cNvPr id="1" name="Judul 1"/>
          <p:cNvSpPr>
            <a:spLocks noGrp="1"/>
          </p:cNvSpPr>
          <p:nvPr/>
        </p:nvSpPr>
        <p:spPr>
          <a:xfrm>
            <a:off x="447675" y="5674995"/>
            <a:ext cx="2774315" cy="73088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id-ID" altLang="en-US" sz="1600" b="1"/>
              <a:t>Kemudian User harus mengupload file yang ingin dicetak untuk melanjutkan pemesanan.</a:t>
            </a:r>
            <a:endParaRPr lang="id-ID" altLang="en-US" sz="1600" b="1"/>
          </a:p>
        </p:txBody>
      </p:sp>
      <p:cxnSp>
        <p:nvCxnSpPr>
          <p:cNvPr id="2" name="Konektor Panah Lurus 1"/>
          <p:cNvCxnSpPr/>
          <p:nvPr/>
        </p:nvCxnSpPr>
        <p:spPr>
          <a:xfrm>
            <a:off x="3536950" y="3926205"/>
            <a:ext cx="44894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5" name="Judul 1"/>
          <p:cNvSpPr>
            <a:spLocks noGrp="1"/>
          </p:cNvSpPr>
          <p:nvPr/>
        </p:nvSpPr>
        <p:spPr>
          <a:xfrm>
            <a:off x="4314825" y="5674995"/>
            <a:ext cx="2666365" cy="1140460"/>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id-ID" altLang="en-US" sz="1600" b="1"/>
              <a:t>User dapat mengatur konfigurasi file yang ingin dicetak berupa ukuran kertas, warna tinta, dan rangkap halaman yang diinginkan dan User juga dapat memilih sendiri metode pengambilan file yang dipesan. User harus menggunakan e - wallet untuk melakukan pembayaran terhadap file yang dipesan.</a:t>
            </a:r>
            <a:endParaRPr lang="id-ID" altLang="en-US" sz="1600" b="1"/>
          </a:p>
        </p:txBody>
      </p:sp>
      <p:cxnSp>
        <p:nvCxnSpPr>
          <p:cNvPr id="6" name="Konektor Panah Lurus 5"/>
          <p:cNvCxnSpPr/>
          <p:nvPr/>
        </p:nvCxnSpPr>
        <p:spPr>
          <a:xfrm>
            <a:off x="7178675" y="3926205"/>
            <a:ext cx="44894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 name="Judul 1"/>
          <p:cNvSpPr>
            <a:spLocks noGrp="1"/>
          </p:cNvSpPr>
          <p:nvPr/>
        </p:nvSpPr>
        <p:spPr>
          <a:xfrm>
            <a:off x="8074025" y="5674995"/>
            <a:ext cx="2423160" cy="94551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id-ID" altLang="en-US" sz="1600" b="1"/>
              <a:t>Kemudian User mengkonfirmasi semua detail pesanan yang telah dibuat untuk diproses oleh tempat percetakan yang ditujukan.</a:t>
            </a:r>
            <a:endParaRPr lang="id-ID" altLang="en-US" sz="1600" b="1"/>
          </a:p>
        </p:txBody>
      </p:sp>
      <p:pic>
        <p:nvPicPr>
          <p:cNvPr id="12" name="Gambar 11" descr="Konfirmasi Pesanan"/>
          <p:cNvPicPr>
            <a:picLocks noChangeAspect="1"/>
          </p:cNvPicPr>
          <p:nvPr/>
        </p:nvPicPr>
        <p:blipFill>
          <a:blip r:embed="rId1"/>
          <a:stretch>
            <a:fillRect/>
          </a:stretch>
        </p:blipFill>
        <p:spPr>
          <a:xfrm>
            <a:off x="8321040" y="2096135"/>
            <a:ext cx="1954530" cy="3430270"/>
          </a:xfrm>
          <a:prstGeom prst="rect">
            <a:avLst/>
          </a:prstGeom>
        </p:spPr>
      </p:pic>
      <p:pic>
        <p:nvPicPr>
          <p:cNvPr id="3" name="Gambar 2" descr="Upload File"/>
          <p:cNvPicPr>
            <a:picLocks noChangeAspect="1"/>
          </p:cNvPicPr>
          <p:nvPr/>
        </p:nvPicPr>
        <p:blipFill>
          <a:blip r:embed="rId2"/>
          <a:stretch>
            <a:fillRect/>
          </a:stretch>
        </p:blipFill>
        <p:spPr>
          <a:xfrm>
            <a:off x="902335" y="2096770"/>
            <a:ext cx="1864995" cy="3429000"/>
          </a:xfrm>
          <a:prstGeom prst="rect">
            <a:avLst/>
          </a:prstGeom>
        </p:spPr>
      </p:pic>
      <p:pic>
        <p:nvPicPr>
          <p:cNvPr id="7" name="Placeholder Konten 6" descr="Upload File Sudah Ada-1"/>
          <p:cNvPicPr>
            <a:picLocks noChangeAspect="1"/>
          </p:cNvPicPr>
          <p:nvPr>
            <p:ph sz="half" idx="2"/>
          </p:nvPr>
        </p:nvPicPr>
        <p:blipFill>
          <a:blip r:embed="rId3"/>
          <a:stretch>
            <a:fillRect/>
          </a:stretch>
        </p:blipFill>
        <p:spPr>
          <a:xfrm>
            <a:off x="4672965" y="2096135"/>
            <a:ext cx="1949450" cy="3467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Title 1"/>
          <p:cNvSpPr>
            <a:spLocks noGrp="1"/>
          </p:cNvSpPr>
          <p:nvPr>
            <p:ph type="ctrTitle"/>
          </p:nvPr>
        </p:nvSpPr>
        <p:spPr>
          <a:xfrm>
            <a:off x="1524000" y="636905"/>
            <a:ext cx="9144000" cy="1849755"/>
          </a:xfrm>
        </p:spPr>
        <p:style>
          <a:lnRef idx="2">
            <a:schemeClr val="dk1"/>
          </a:lnRef>
          <a:fillRef idx="1">
            <a:schemeClr val="lt1"/>
          </a:fillRef>
          <a:effectRef idx="0">
            <a:schemeClr val="dk1"/>
          </a:effectRef>
          <a:fontRef idx="minor">
            <a:schemeClr val="dk1"/>
          </a:fontRef>
        </p:style>
        <p:txBody>
          <a:bodyPr>
            <a:normAutofit fontScale="90000"/>
            <a:scene3d>
              <a:camera prst="orthographicFront"/>
              <a:lightRig rig="threePt" dir="t"/>
            </a:scene3d>
          </a:bodyPr>
          <a:p>
            <a:r>
              <a:rPr lang="id-ID" altLang="en-US" dirty="0">
                <a:solidFill>
                  <a:schemeClr val="tx1"/>
                </a:solidFill>
                <a:effectLst>
                  <a:outerShdw blurRad="38100" dist="19050" dir="2700000" algn="tl" rotWithShape="0">
                    <a:schemeClr val="dk1">
                      <a:alpha val="40000"/>
                    </a:schemeClr>
                  </a:outerShdw>
                </a:effectLst>
              </a:rPr>
              <a:t>WakPrint : Aplikasi Print Online Berbasis Web dan Mobile</a:t>
            </a:r>
            <a:endParaRPr lang="id-ID" altLang="en-US" dirty="0">
              <a:solidFill>
                <a:schemeClr val="tx1"/>
              </a:solidFill>
              <a:effectLst>
                <a:outerShdw blurRad="38100" dist="19050" dir="2700000" algn="tl" rotWithShape="0">
                  <a:schemeClr val="dk1">
                    <a:alpha val="40000"/>
                  </a:schemeClr>
                </a:outerShdw>
              </a:effectLst>
            </a:endParaRPr>
          </a:p>
        </p:txBody>
      </p:sp>
      <p:sp>
        <p:nvSpPr>
          <p:cNvPr id="1048592" name="Judul 1"/>
          <p:cNvSpPr>
            <a:spLocks noGrp="1"/>
          </p:cNvSpPr>
          <p:nvPr/>
        </p:nvSpPr>
        <p:spPr>
          <a:xfrm>
            <a:off x="838200" y="26587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altLang="en-US"/>
              <a:t>Deskripsi</a:t>
            </a:r>
            <a:endParaRPr lang="id-ID" altLang="en-US"/>
          </a:p>
        </p:txBody>
      </p:sp>
      <p:sp>
        <p:nvSpPr>
          <p:cNvPr id="1048593" name="Judul 1"/>
          <p:cNvSpPr>
            <a:spLocks noGrp="1"/>
          </p:cNvSpPr>
          <p:nvPr/>
        </p:nvSpPr>
        <p:spPr>
          <a:xfrm>
            <a:off x="838200" y="3016885"/>
            <a:ext cx="10515600" cy="35229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pPr>
            <a:r>
              <a:rPr lang="id-ID" altLang="en-US" sz="2400"/>
              <a:t>Wakprint adalah sebuah aplikasi </a:t>
            </a:r>
            <a:r>
              <a:rPr lang="id-ID" altLang="en-US" sz="2400">
                <a:sym typeface="+mn-ea"/>
              </a:rPr>
              <a:t>karya anak bangsa </a:t>
            </a:r>
            <a:r>
              <a:rPr lang="id-ID" altLang="en-US" sz="2400"/>
              <a:t>yang memudahkan masyarakat khususnya pelajar dalam mencetak dokumen mereka. Aplikasi ini berperan sebagai penghubung antara pengguna dengan pemilik percetakan dalam melakukan percetakan dokumen secara online. </a:t>
            </a:r>
            <a:endParaRPr lang="id-ID"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normAutofit fontScale="90000"/>
          </a:bodyPr>
          <a:p>
            <a:r>
              <a:rPr lang="id-ID" altLang="en-US"/>
              <a:t>INPUT / OUTPUT / PROCESS YANG DIGUNAKAN</a:t>
            </a:r>
            <a:endParaRPr lang="id-ID" altLang="en-US"/>
          </a:p>
        </p:txBody>
      </p:sp>
      <p:sp>
        <p:nvSpPr>
          <p:cNvPr id="1048607" name="Placeholder Konten 2"/>
          <p:cNvSpPr>
            <a:spLocks noGrp="1"/>
          </p:cNvSpPr>
          <p:nvPr>
            <p:ph sz="half" idx="1"/>
          </p:nvPr>
        </p:nvSpPr>
        <p:spPr>
          <a:xfrm>
            <a:off x="838200" y="1825625"/>
            <a:ext cx="9658985" cy="4351655"/>
          </a:xfrm>
        </p:spPr>
        <p:txBody>
          <a:bodyPr>
            <a:normAutofit lnSpcReduction="10000"/>
          </a:bodyPr>
          <a:p>
            <a:pPr marL="0" indent="0" algn="just">
              <a:buNone/>
            </a:pPr>
            <a:r>
              <a:rPr lang="id-ID" altLang="en-US">
                <a:sym typeface="+mn-ea"/>
              </a:rPr>
              <a:t> </a:t>
            </a:r>
            <a:endParaRPr lang="id-ID" altLang="en-US"/>
          </a:p>
          <a:p>
            <a:pPr marL="0" indent="0" algn="just">
              <a:buNone/>
            </a:pPr>
            <a:endParaRPr lang="id-ID" altLang="en-US"/>
          </a:p>
        </p:txBody>
      </p:sp>
      <p:sp>
        <p:nvSpPr>
          <p:cNvPr id="1" name="Judul 1"/>
          <p:cNvSpPr>
            <a:spLocks noGrp="1"/>
          </p:cNvSpPr>
          <p:nvPr/>
        </p:nvSpPr>
        <p:spPr>
          <a:xfrm>
            <a:off x="447675" y="5674995"/>
            <a:ext cx="2774315" cy="73088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id-ID" altLang="en-US" sz="1600" b="1"/>
              <a:t>User akan menerima pemberitahuan bahwa pesanan sedang diproses dan menunggu konfirmasi dari pihak percetakan.</a:t>
            </a:r>
            <a:endParaRPr lang="id-ID" altLang="en-US" sz="1600" b="1"/>
          </a:p>
        </p:txBody>
      </p:sp>
      <p:cxnSp>
        <p:nvCxnSpPr>
          <p:cNvPr id="2" name="Konektor Panah Lurus 1"/>
          <p:cNvCxnSpPr/>
          <p:nvPr/>
        </p:nvCxnSpPr>
        <p:spPr>
          <a:xfrm>
            <a:off x="3536950" y="3926205"/>
            <a:ext cx="44894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5" name="Judul 1"/>
          <p:cNvSpPr>
            <a:spLocks noGrp="1"/>
          </p:cNvSpPr>
          <p:nvPr/>
        </p:nvSpPr>
        <p:spPr>
          <a:xfrm>
            <a:off x="4314825" y="5674995"/>
            <a:ext cx="2666365" cy="114046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id-ID" altLang="en-US" sz="1600" b="1"/>
              <a:t>User dapat melihat list dan status pesanan yang dilakukan di menu pesanan apakah pesanan sudah diterima, pending, atau ditolak oleh pihak tempat percetakan.</a:t>
            </a:r>
            <a:endParaRPr lang="id-ID" altLang="en-US" sz="1600" b="1"/>
          </a:p>
        </p:txBody>
      </p:sp>
      <p:cxnSp>
        <p:nvCxnSpPr>
          <p:cNvPr id="6" name="Konektor Panah Lurus 5"/>
          <p:cNvCxnSpPr/>
          <p:nvPr/>
        </p:nvCxnSpPr>
        <p:spPr>
          <a:xfrm>
            <a:off x="7178675" y="3926205"/>
            <a:ext cx="44894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 name="Judul 1"/>
          <p:cNvSpPr>
            <a:spLocks noGrp="1"/>
          </p:cNvSpPr>
          <p:nvPr/>
        </p:nvSpPr>
        <p:spPr>
          <a:xfrm>
            <a:off x="8074025" y="5674995"/>
            <a:ext cx="2423160" cy="94551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id-ID" altLang="en-US" sz="1600" b="1"/>
              <a:t>Semua pesanan User yang telah selesai akan masuk di menu riwayat. </a:t>
            </a:r>
            <a:endParaRPr lang="id-ID" altLang="en-US" sz="1600" b="1"/>
          </a:p>
        </p:txBody>
      </p:sp>
      <p:pic>
        <p:nvPicPr>
          <p:cNvPr id="4" name="Placeholder Konten 3" descr="Pop Up Konfirmasi OK"/>
          <p:cNvPicPr>
            <a:picLocks noChangeAspect="1"/>
          </p:cNvPicPr>
          <p:nvPr>
            <p:ph sz="half" idx="2"/>
          </p:nvPr>
        </p:nvPicPr>
        <p:blipFill>
          <a:blip r:embed="rId1"/>
          <a:stretch>
            <a:fillRect/>
          </a:stretch>
        </p:blipFill>
        <p:spPr>
          <a:xfrm>
            <a:off x="546100" y="3387090"/>
            <a:ext cx="2675890" cy="1229360"/>
          </a:xfrm>
          <a:prstGeom prst="rect">
            <a:avLst/>
          </a:prstGeom>
        </p:spPr>
      </p:pic>
      <p:pic>
        <p:nvPicPr>
          <p:cNvPr id="7" name="Gambar 6" descr="Menu Pesanan"/>
          <p:cNvPicPr>
            <a:picLocks noChangeAspect="1"/>
          </p:cNvPicPr>
          <p:nvPr/>
        </p:nvPicPr>
        <p:blipFill>
          <a:blip r:embed="rId2"/>
          <a:stretch>
            <a:fillRect/>
          </a:stretch>
        </p:blipFill>
        <p:spPr>
          <a:xfrm>
            <a:off x="4709795" y="2141220"/>
            <a:ext cx="1915795" cy="3408680"/>
          </a:xfrm>
          <a:prstGeom prst="rect">
            <a:avLst/>
          </a:prstGeom>
        </p:spPr>
      </p:pic>
      <p:pic>
        <p:nvPicPr>
          <p:cNvPr id="10" name="Gambar 9" descr="Menu Riwayat"/>
          <p:cNvPicPr>
            <a:picLocks noChangeAspect="1"/>
          </p:cNvPicPr>
          <p:nvPr/>
        </p:nvPicPr>
        <p:blipFill>
          <a:blip r:embed="rId3"/>
          <a:stretch>
            <a:fillRect/>
          </a:stretch>
        </p:blipFill>
        <p:spPr>
          <a:xfrm>
            <a:off x="8340090" y="2141855"/>
            <a:ext cx="1890395" cy="34080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normAutofit fontScale="90000"/>
          </a:bodyPr>
          <a:p>
            <a:r>
              <a:rPr lang="id-ID" altLang="en-US"/>
              <a:t>INPUT / OUTPUT / PROCESS YANG DIGUNAKAN</a:t>
            </a:r>
            <a:endParaRPr lang="id-ID" altLang="en-US"/>
          </a:p>
        </p:txBody>
      </p:sp>
      <p:sp>
        <p:nvSpPr>
          <p:cNvPr id="1048607" name="Placeholder Konten 2"/>
          <p:cNvSpPr>
            <a:spLocks noGrp="1"/>
          </p:cNvSpPr>
          <p:nvPr>
            <p:ph idx="1"/>
          </p:nvPr>
        </p:nvSpPr>
        <p:spPr/>
        <p:txBody>
          <a:bodyPr>
            <a:normAutofit lnSpcReduction="10000"/>
          </a:bodyPr>
          <a:p>
            <a:pPr marL="0" indent="0" algn="just">
              <a:buNone/>
            </a:pPr>
            <a:r>
              <a:rPr lang="id-ID" altLang="en-US" b="1"/>
              <a:t>Output yang digunakan berupa :</a:t>
            </a:r>
            <a:endParaRPr lang="id-ID" altLang="en-US"/>
          </a:p>
          <a:p>
            <a:pPr marL="0" indent="0" algn="just">
              <a:buNone/>
            </a:pPr>
            <a:r>
              <a:rPr lang="id-ID" altLang="en-US"/>
              <a:t>Hasil print yang sudah dipesan di aplikasi.</a:t>
            </a:r>
            <a:endParaRPr lang="id-ID" altLang="en-US"/>
          </a:p>
          <a:p>
            <a:pPr marL="0" indent="0" algn="just">
              <a:buNone/>
            </a:pPr>
            <a:endParaRPr lang="id-ID"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normAutofit/>
          </a:bodyPr>
          <a:p>
            <a:r>
              <a:rPr lang="id-ID" altLang="en-US"/>
              <a:t>Collaboration &amp; Social Media Participation</a:t>
            </a:r>
            <a:endParaRPr lang="id-ID" altLang="en-US"/>
          </a:p>
        </p:txBody>
      </p:sp>
      <p:sp>
        <p:nvSpPr>
          <p:cNvPr id="1048607" name="Placeholder Konten 2"/>
          <p:cNvSpPr>
            <a:spLocks noGrp="1"/>
          </p:cNvSpPr>
          <p:nvPr>
            <p:ph idx="1"/>
          </p:nvPr>
        </p:nvSpPr>
        <p:spPr/>
        <p:txBody>
          <a:bodyPr>
            <a:normAutofit lnSpcReduction="10000"/>
          </a:bodyPr>
          <a:p>
            <a:pPr marL="0" indent="0" algn="just">
              <a:buNone/>
            </a:pPr>
            <a:r>
              <a:rPr lang="id-ID" altLang="en-US" b="1"/>
              <a:t>Untuk media penghubung interaksi antar User dengan Mitra WakPrint , kami menggunakan media sosial seperti :</a:t>
            </a:r>
            <a:endParaRPr lang="id-ID" altLang="en-US" b="1"/>
          </a:p>
          <a:p>
            <a:pPr marL="0" indent="0" algn="just">
              <a:buNone/>
            </a:pPr>
            <a:endParaRPr lang="id-ID" altLang="en-US" b="1"/>
          </a:p>
          <a:p>
            <a:pPr marL="0" indent="0" algn="just">
              <a:buNone/>
            </a:pPr>
            <a:endParaRPr lang="id-ID" altLang="en-US" b="1"/>
          </a:p>
          <a:p>
            <a:pPr marL="0" indent="0" algn="just">
              <a:buNone/>
            </a:pPr>
            <a:endParaRPr lang="id-ID" altLang="en-US" b="1"/>
          </a:p>
          <a:p>
            <a:pPr marL="0" indent="0" algn="just">
              <a:buNone/>
            </a:pPr>
            <a:r>
              <a:rPr lang="id-ID" altLang="en-US" b="1"/>
              <a:t>Untuk kebutuhan promosi dari aplikasi, kami menggunakan media sosial seperti :</a:t>
            </a:r>
            <a:endParaRPr lang="id-ID" altLang="en-US" b="1"/>
          </a:p>
          <a:p>
            <a:pPr marL="0" indent="0" algn="just">
              <a:buNone/>
            </a:pPr>
            <a:endParaRPr lang="id-ID" altLang="en-US" b="1"/>
          </a:p>
        </p:txBody>
      </p:sp>
      <p:pic>
        <p:nvPicPr>
          <p:cNvPr id="1" name="Gambar 0" descr="WhatsApp_Logo_1"/>
          <p:cNvPicPr>
            <a:picLocks noChangeAspect="1"/>
          </p:cNvPicPr>
          <p:nvPr/>
        </p:nvPicPr>
        <p:blipFill>
          <a:blip r:embed="rId1">
            <a:clrChange>
              <a:clrFrom>
                <a:srgbClr val="FAFAFA">
                  <a:alpha val="100000"/>
                </a:srgbClr>
              </a:clrFrom>
              <a:clrTo>
                <a:srgbClr val="FAFAFA">
                  <a:alpha val="100000"/>
                  <a:alpha val="0"/>
                </a:srgbClr>
              </a:clrTo>
            </a:clrChange>
          </a:blip>
          <a:stretch>
            <a:fillRect/>
          </a:stretch>
        </p:blipFill>
        <p:spPr>
          <a:xfrm>
            <a:off x="838200" y="2629535"/>
            <a:ext cx="1144270" cy="953770"/>
          </a:xfrm>
          <a:prstGeom prst="rect">
            <a:avLst/>
          </a:prstGeom>
        </p:spPr>
      </p:pic>
      <p:pic>
        <p:nvPicPr>
          <p:cNvPr id="2" name="Gambar 1" descr="youtube_logo"/>
          <p:cNvPicPr>
            <a:picLocks noChangeAspect="1"/>
          </p:cNvPicPr>
          <p:nvPr/>
        </p:nvPicPr>
        <p:blipFill>
          <a:blip r:embed="rId2"/>
          <a:stretch>
            <a:fillRect/>
          </a:stretch>
        </p:blipFill>
        <p:spPr>
          <a:xfrm>
            <a:off x="1181735" y="4990465"/>
            <a:ext cx="457200" cy="318135"/>
          </a:xfrm>
          <a:prstGeom prst="rect">
            <a:avLst/>
          </a:prstGeom>
        </p:spPr>
      </p:pic>
      <p:pic>
        <p:nvPicPr>
          <p:cNvPr id="3" name="Gambar 2" descr="instagram_logo"/>
          <p:cNvPicPr>
            <a:picLocks noChangeAspect="1"/>
          </p:cNvPicPr>
          <p:nvPr/>
        </p:nvPicPr>
        <p:blipFill>
          <a:blip r:embed="rId3"/>
          <a:stretch>
            <a:fillRect/>
          </a:stretch>
        </p:blipFill>
        <p:spPr>
          <a:xfrm>
            <a:off x="1982470" y="4947920"/>
            <a:ext cx="403225" cy="403225"/>
          </a:xfrm>
          <a:prstGeom prst="rect">
            <a:avLst/>
          </a:prstGeom>
        </p:spPr>
      </p:pic>
      <p:pic>
        <p:nvPicPr>
          <p:cNvPr id="4" name="Gambar 3" descr="fb_logo"/>
          <p:cNvPicPr>
            <a:picLocks noChangeAspect="1"/>
          </p:cNvPicPr>
          <p:nvPr/>
        </p:nvPicPr>
        <p:blipFill>
          <a:blip r:embed="rId4"/>
          <a:stretch>
            <a:fillRect/>
          </a:stretch>
        </p:blipFill>
        <p:spPr>
          <a:xfrm>
            <a:off x="2727325" y="4919345"/>
            <a:ext cx="460375" cy="4603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a:xfrm>
            <a:off x="769620" y="365125"/>
            <a:ext cx="10515600" cy="1325563"/>
          </a:xfrm>
        </p:spPr>
        <p:txBody>
          <a:bodyPr>
            <a:normAutofit/>
          </a:bodyPr>
          <a:p>
            <a:r>
              <a:rPr lang="id-ID" altLang="en-US"/>
              <a:t>Implementasi &amp; Evaluasi</a:t>
            </a:r>
            <a:endParaRPr lang="id-ID" altLang="en-US"/>
          </a:p>
        </p:txBody>
      </p:sp>
      <p:graphicFrame>
        <p:nvGraphicFramePr>
          <p:cNvPr id="5" name="Placeholder Konten 4"/>
          <p:cNvGraphicFramePr/>
          <p:nvPr>
            <p:ph idx="1"/>
          </p:nvPr>
        </p:nvGraphicFramePr>
        <p:xfrm>
          <a:off x="769620" y="1378585"/>
          <a:ext cx="10378440" cy="5493385"/>
        </p:xfrm>
        <a:graphic>
          <a:graphicData uri="http://schemas.openxmlformats.org/drawingml/2006/table">
            <a:tbl>
              <a:tblPr firstRow="1" bandRow="1">
                <a:tableStyleId>{5C22544A-7EE6-4342-B048-85BDC9FD1C3A}</a:tableStyleId>
              </a:tblPr>
              <a:tblGrid>
                <a:gridCol w="561975"/>
                <a:gridCol w="2729865"/>
                <a:gridCol w="3431540"/>
                <a:gridCol w="3655060"/>
              </a:tblGrid>
              <a:tr h="321945">
                <a:tc>
                  <a:txBody>
                    <a:bodyPr/>
                    <a:p>
                      <a:pPr>
                        <a:buNone/>
                      </a:pPr>
                      <a:r>
                        <a:rPr lang="id-ID" altLang="en-US" sz="1400"/>
                        <a:t>No</a:t>
                      </a:r>
                      <a:endParaRPr lang="id-ID" altLang="en-US" sz="1400"/>
                    </a:p>
                  </a:txBody>
                  <a:tcPr>
                    <a:solidFill>
                      <a:srgbClr val="8D44AD"/>
                    </a:solidFill>
                  </a:tcPr>
                </a:tc>
                <a:tc>
                  <a:txBody>
                    <a:bodyPr/>
                    <a:p>
                      <a:pPr>
                        <a:buNone/>
                      </a:pPr>
                      <a:r>
                        <a:rPr lang="id-ID" altLang="en-US" sz="1400"/>
                        <a:t>Fitur</a:t>
                      </a:r>
                      <a:endParaRPr lang="id-ID" altLang="en-US" sz="1400"/>
                    </a:p>
                  </a:txBody>
                  <a:tcPr>
                    <a:solidFill>
                      <a:srgbClr val="8D44AD"/>
                    </a:solidFill>
                  </a:tcPr>
                </a:tc>
                <a:tc>
                  <a:txBody>
                    <a:bodyPr/>
                    <a:p>
                      <a:pPr>
                        <a:buNone/>
                      </a:pPr>
                      <a:r>
                        <a:rPr lang="id-ID" altLang="en-US" sz="1400"/>
                        <a:t>Keterangan</a:t>
                      </a:r>
                      <a:endParaRPr lang="id-ID" altLang="en-US" sz="1400"/>
                    </a:p>
                  </a:txBody>
                  <a:tcPr>
                    <a:solidFill>
                      <a:srgbClr val="8D44AD"/>
                    </a:solidFill>
                  </a:tcPr>
                </a:tc>
                <a:tc>
                  <a:txBody>
                    <a:bodyPr/>
                    <a:p>
                      <a:pPr>
                        <a:buNone/>
                      </a:pPr>
                      <a:r>
                        <a:rPr lang="id-ID" altLang="en-US" sz="1400"/>
                        <a:t>Diisi oleh Petugas</a:t>
                      </a:r>
                      <a:endParaRPr lang="id-ID" altLang="en-US" sz="1400"/>
                    </a:p>
                  </a:txBody>
                  <a:tcPr>
                    <a:solidFill>
                      <a:srgbClr val="8D44AD"/>
                    </a:solidFill>
                  </a:tcPr>
                </a:tc>
              </a:tr>
              <a:tr h="5171440">
                <a:tc>
                  <a:txBody>
                    <a:bodyPr/>
                    <a:p>
                      <a:pPr>
                        <a:buNone/>
                      </a:pPr>
                      <a:r>
                        <a:rPr lang="id-ID" altLang="en-US" sz="1400">
                          <a:solidFill>
                            <a:schemeClr val="bg1"/>
                          </a:solidFill>
                        </a:rPr>
                        <a:t>1</a:t>
                      </a:r>
                      <a:endParaRPr lang="id-ID" altLang="en-US" sz="1400">
                        <a:solidFill>
                          <a:schemeClr val="bg1"/>
                        </a:solidFill>
                      </a:endParaRPr>
                    </a:p>
                    <a:p>
                      <a:pPr>
                        <a:buNone/>
                      </a:pPr>
                      <a:r>
                        <a:rPr lang="id-ID" altLang="en-US" sz="1400">
                          <a:solidFill>
                            <a:schemeClr val="bg1"/>
                          </a:solidFill>
                        </a:rPr>
                        <a:t>2</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3</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4</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5</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6</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7</a:t>
                      </a:r>
                      <a:endParaRPr lang="id-ID" altLang="en-US" sz="1400">
                        <a:solidFill>
                          <a:schemeClr val="bg1"/>
                        </a:solidFill>
                      </a:endParaRPr>
                    </a:p>
                    <a:p>
                      <a:pPr>
                        <a:buNone/>
                      </a:pPr>
                      <a:r>
                        <a:rPr lang="id-ID" altLang="en-US" sz="1400">
                          <a:solidFill>
                            <a:schemeClr val="bg1"/>
                          </a:solidFill>
                        </a:rPr>
                        <a:t>8</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9</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10</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11</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12</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13</a:t>
                      </a:r>
                      <a:endParaRPr lang="id-ID" altLang="en-US" sz="1400">
                        <a:solidFill>
                          <a:schemeClr val="bg1"/>
                        </a:solidFill>
                      </a:endParaRPr>
                    </a:p>
                  </a:txBody>
                  <a:tcPr>
                    <a:solidFill>
                      <a:srgbClr val="D68EF4"/>
                    </a:solidFill>
                  </a:tcPr>
                </a:tc>
                <a:tc>
                  <a:txBody>
                    <a:bodyPr/>
                    <a:p>
                      <a:pPr>
                        <a:buNone/>
                      </a:pPr>
                      <a:r>
                        <a:rPr lang="id-ID" altLang="en-US" sz="1400">
                          <a:solidFill>
                            <a:schemeClr val="bg1"/>
                          </a:solidFill>
                        </a:rPr>
                        <a:t>Tolak Pesanan</a:t>
                      </a:r>
                      <a:endParaRPr lang="id-ID" altLang="en-US" sz="1400">
                        <a:solidFill>
                          <a:schemeClr val="bg1"/>
                        </a:solidFill>
                      </a:endParaRPr>
                    </a:p>
                    <a:p>
                      <a:pPr>
                        <a:buNone/>
                      </a:pPr>
                      <a:r>
                        <a:rPr lang="id-ID" altLang="en-US" sz="1400">
                          <a:solidFill>
                            <a:schemeClr val="bg1"/>
                          </a:solidFill>
                        </a:rPr>
                        <a:t>Metode Pengantaran (Status Penyelesaian)</a:t>
                      </a:r>
                      <a:endParaRPr lang="id-ID" altLang="en-US" sz="1400">
                        <a:solidFill>
                          <a:schemeClr val="bg1"/>
                        </a:solidFill>
                      </a:endParaRPr>
                    </a:p>
                    <a:p>
                      <a:pPr>
                        <a:buNone/>
                      </a:pPr>
                      <a:r>
                        <a:rPr lang="id-ID" altLang="en-US" sz="1400">
                          <a:solidFill>
                            <a:schemeClr val="bg1"/>
                          </a:solidFill>
                        </a:rPr>
                        <a:t>Kolom Penerima &amp; Letak Alamatnya</a:t>
                      </a:r>
                      <a:endParaRPr lang="id-ID" altLang="en-US" sz="1400">
                        <a:solidFill>
                          <a:schemeClr val="bg1"/>
                        </a:solidFill>
                      </a:endParaRPr>
                    </a:p>
                    <a:p>
                      <a:pPr>
                        <a:buNone/>
                      </a:pPr>
                      <a:r>
                        <a:rPr lang="id-ID" altLang="en-US" sz="1400">
                          <a:solidFill>
                            <a:schemeClr val="bg1"/>
                          </a:solidFill>
                        </a:rPr>
                        <a:t>Hasil Wawancara</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Login</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Daftar</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Dashboard</a:t>
                      </a:r>
                      <a:endParaRPr lang="id-ID" altLang="en-US" sz="1400">
                        <a:solidFill>
                          <a:schemeClr val="bg1"/>
                        </a:solidFill>
                      </a:endParaRPr>
                    </a:p>
                    <a:p>
                      <a:pPr>
                        <a:buNone/>
                      </a:pPr>
                      <a:r>
                        <a:rPr lang="id-ID" altLang="en-US" sz="1400">
                          <a:solidFill>
                            <a:schemeClr val="bg1"/>
                          </a:solidFill>
                        </a:rPr>
                        <a:t>Profil</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Logout Menu Web</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Bahasa Indonesia</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Upload File</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Button Cetak Gambar</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Banner</a:t>
                      </a:r>
                      <a:endParaRPr lang="id-ID" altLang="en-US" sz="1400">
                        <a:solidFill>
                          <a:schemeClr val="bg1"/>
                        </a:solidFill>
                      </a:endParaRPr>
                    </a:p>
                  </a:txBody>
                  <a:tcPr>
                    <a:solidFill>
                      <a:srgbClr val="D68EF4"/>
                    </a:solidFill>
                  </a:tcPr>
                </a:tc>
                <a:tc>
                  <a:txBody>
                    <a:bodyPr/>
                    <a:p>
                      <a:pPr>
                        <a:buNone/>
                      </a:pPr>
                      <a:r>
                        <a:rPr lang="id-ID" altLang="en-US" sz="1400">
                          <a:solidFill>
                            <a:schemeClr val="bg1"/>
                          </a:solidFill>
                        </a:rPr>
                        <a:t>Apakah perlu data tolak pesanan ?</a:t>
                      </a:r>
                      <a:endParaRPr lang="id-ID" altLang="en-US" sz="1400">
                        <a:solidFill>
                          <a:schemeClr val="bg1"/>
                        </a:solidFill>
                      </a:endParaRPr>
                    </a:p>
                    <a:p>
                      <a:pPr>
                        <a:buNone/>
                      </a:pPr>
                      <a:r>
                        <a:rPr lang="id-ID" altLang="en-US" sz="1400">
                          <a:solidFill>
                            <a:schemeClr val="bg1"/>
                          </a:solidFill>
                        </a:rPr>
                        <a:t>Metode pengantaran </a:t>
                      </a:r>
                      <a:r>
                        <a:rPr lang="id-ID" altLang="en-US" sz="1400">
                          <a:solidFill>
                            <a:schemeClr val="bg1"/>
                          </a:solidFill>
                          <a:sym typeface="+mn-ea"/>
                        </a:rPr>
                        <a:t>dan status penyelesaiannya</a:t>
                      </a:r>
                      <a:r>
                        <a:rPr lang="id-ID" altLang="en-US" sz="1400">
                          <a:solidFill>
                            <a:schemeClr val="bg1"/>
                          </a:solidFill>
                        </a:rPr>
                        <a:t> masih belum jelas</a:t>
                      </a:r>
                      <a:endParaRPr lang="id-ID" altLang="en-US" sz="1400">
                        <a:solidFill>
                          <a:schemeClr val="bg1"/>
                        </a:solidFill>
                      </a:endParaRPr>
                    </a:p>
                    <a:p>
                      <a:pPr>
                        <a:buNone/>
                      </a:pPr>
                      <a:r>
                        <a:rPr lang="id-ID" altLang="en-US" sz="1400">
                          <a:solidFill>
                            <a:schemeClr val="bg1"/>
                          </a:solidFill>
                        </a:rPr>
                        <a:t>Tidak ada kolom penerima dan alamatnya</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Masih ada kekurangan hasil wawancara dengan fitur di aplikasi</a:t>
                      </a:r>
                      <a:endParaRPr lang="id-ID" altLang="en-US" sz="1400">
                        <a:solidFill>
                          <a:schemeClr val="bg1"/>
                        </a:solidFill>
                      </a:endParaRPr>
                    </a:p>
                    <a:p>
                      <a:pPr>
                        <a:buNone/>
                      </a:pPr>
                      <a:r>
                        <a:rPr lang="id-ID" altLang="en-US" sz="1400">
                          <a:solidFill>
                            <a:schemeClr val="bg1"/>
                          </a:solidFill>
                        </a:rPr>
                        <a:t>Gambar halaman login pada web tidak sesuai dengan aplikasi</a:t>
                      </a:r>
                      <a:endParaRPr lang="id-ID" altLang="en-US" sz="1400">
                        <a:solidFill>
                          <a:schemeClr val="bg1"/>
                        </a:solidFill>
                      </a:endParaRPr>
                    </a:p>
                    <a:p>
                      <a:pPr>
                        <a:buNone/>
                      </a:pPr>
                      <a:r>
                        <a:rPr lang="id-ID" altLang="en-US" sz="1400">
                          <a:solidFill>
                            <a:schemeClr val="bg1"/>
                          </a:solidFill>
                        </a:rPr>
                        <a:t>Lebar kolom pengisian data diri pada halaman web terlalu lebar</a:t>
                      </a:r>
                      <a:endParaRPr lang="id-ID" altLang="en-US" sz="1400">
                        <a:solidFill>
                          <a:schemeClr val="bg1"/>
                        </a:solidFill>
                      </a:endParaRPr>
                    </a:p>
                    <a:p>
                      <a:pPr>
                        <a:buNone/>
                      </a:pPr>
                      <a:r>
                        <a:rPr lang="id-ID" altLang="en-US" sz="1400">
                          <a:solidFill>
                            <a:schemeClr val="bg1"/>
                          </a:solidFill>
                        </a:rPr>
                        <a:t>Tampilan dashboard kurang menarik</a:t>
                      </a:r>
                      <a:endParaRPr lang="id-ID" altLang="en-US" sz="1400">
                        <a:solidFill>
                          <a:schemeClr val="bg1"/>
                        </a:solidFill>
                      </a:endParaRPr>
                    </a:p>
                    <a:p>
                      <a:pPr>
                        <a:buNone/>
                      </a:pPr>
                      <a:r>
                        <a:rPr lang="id-ID" altLang="en-US" sz="1400">
                          <a:solidFill>
                            <a:schemeClr val="bg1"/>
                          </a:solidFill>
                        </a:rPr>
                        <a:t>Tampilan menu profil pada halaman web masih kurang menarik</a:t>
                      </a:r>
                      <a:endParaRPr lang="id-ID" altLang="en-US" sz="1400">
                        <a:solidFill>
                          <a:schemeClr val="bg1"/>
                        </a:solidFill>
                      </a:endParaRPr>
                    </a:p>
                    <a:p>
                      <a:pPr>
                        <a:buNone/>
                      </a:pPr>
                      <a:r>
                        <a:rPr lang="id-ID" altLang="en-US" sz="1400">
                          <a:solidFill>
                            <a:schemeClr val="bg1"/>
                          </a:solidFill>
                        </a:rPr>
                        <a:t>Tulisan dan peletakan logout menu web masih belum sesuai</a:t>
                      </a:r>
                      <a:endParaRPr lang="id-ID" altLang="en-US" sz="1400">
                        <a:solidFill>
                          <a:schemeClr val="bg1"/>
                        </a:solidFill>
                      </a:endParaRPr>
                    </a:p>
                    <a:p>
                      <a:pPr>
                        <a:buNone/>
                      </a:pPr>
                      <a:r>
                        <a:rPr lang="id-ID" altLang="en-US" sz="1400">
                          <a:solidFill>
                            <a:schemeClr val="bg1"/>
                          </a:solidFill>
                        </a:rPr>
                        <a:t>Bahasa masih menggunakan lebih dari satu bahasa</a:t>
                      </a:r>
                      <a:endParaRPr lang="id-ID" altLang="en-US" sz="1400">
                        <a:solidFill>
                          <a:schemeClr val="bg1"/>
                        </a:solidFill>
                      </a:endParaRPr>
                    </a:p>
                    <a:p>
                      <a:pPr>
                        <a:buNone/>
                      </a:pPr>
                      <a:r>
                        <a:rPr lang="id-ID" altLang="en-US" sz="1400">
                          <a:solidFill>
                            <a:schemeClr val="bg1"/>
                          </a:solidFill>
                        </a:rPr>
                        <a:t>Warning untuk upload file berwarna kuning, bukan merah</a:t>
                      </a:r>
                      <a:endParaRPr lang="id-ID" altLang="en-US" sz="1400">
                        <a:solidFill>
                          <a:schemeClr val="bg1"/>
                        </a:solidFill>
                      </a:endParaRPr>
                    </a:p>
                    <a:p>
                      <a:pPr>
                        <a:buNone/>
                      </a:pPr>
                      <a:r>
                        <a:rPr lang="id-ID" altLang="en-US" sz="1400">
                          <a:solidFill>
                            <a:schemeClr val="bg1"/>
                          </a:solidFill>
                        </a:rPr>
                        <a:t>Gambar untuk button cetak gambar disesuaikan</a:t>
                      </a:r>
                      <a:endParaRPr lang="id-ID" altLang="en-US" sz="1400">
                        <a:solidFill>
                          <a:schemeClr val="bg1"/>
                        </a:solidFill>
                      </a:endParaRPr>
                    </a:p>
                    <a:p>
                      <a:pPr>
                        <a:buNone/>
                      </a:pPr>
                      <a:r>
                        <a:rPr lang="id-ID" altLang="en-US" sz="1400">
                          <a:solidFill>
                            <a:schemeClr val="bg1"/>
                          </a:solidFill>
                        </a:rPr>
                        <a:t>Design banner masih belum ada</a:t>
                      </a:r>
                      <a:endParaRPr lang="id-ID" altLang="en-US" sz="1400">
                        <a:solidFill>
                          <a:schemeClr val="bg1"/>
                        </a:solidFill>
                      </a:endParaRPr>
                    </a:p>
                  </a:txBody>
                  <a:tcPr>
                    <a:solidFill>
                      <a:srgbClr val="D68EF4"/>
                    </a:solidFill>
                  </a:tcPr>
                </a:tc>
                <a:tc>
                  <a:txBody>
                    <a:bodyPr/>
                    <a:p>
                      <a:pPr>
                        <a:buNone/>
                      </a:pPr>
                      <a:r>
                        <a:rPr lang="id-ID" altLang="en-US" sz="1400">
                          <a:solidFill>
                            <a:schemeClr val="bg1"/>
                          </a:solidFill>
                        </a:rPr>
                        <a:t>Diperlukan data tolak pesanan</a:t>
                      </a:r>
                      <a:endParaRPr lang="id-ID" altLang="en-US" sz="1400">
                        <a:solidFill>
                          <a:schemeClr val="bg1"/>
                        </a:solidFill>
                      </a:endParaRPr>
                    </a:p>
                    <a:p>
                      <a:pPr>
                        <a:buNone/>
                      </a:pPr>
                      <a:r>
                        <a:rPr lang="id-ID" altLang="en-US" sz="1400">
                          <a:solidFill>
                            <a:schemeClr val="bg1"/>
                          </a:solidFill>
                        </a:rPr>
                        <a:t>Perbaikan metode pengantaran dan status penyelesaian</a:t>
                      </a:r>
                      <a:endParaRPr lang="id-ID" altLang="en-US" sz="1400">
                        <a:solidFill>
                          <a:schemeClr val="bg1"/>
                        </a:solidFill>
                      </a:endParaRPr>
                    </a:p>
                    <a:p>
                      <a:pPr>
                        <a:buNone/>
                      </a:pPr>
                      <a:r>
                        <a:rPr lang="id-ID" altLang="en-US" sz="1400">
                          <a:solidFill>
                            <a:schemeClr val="bg1"/>
                          </a:solidFill>
                        </a:rPr>
                        <a:t>Penambahan kolom penerima dan alamatnya</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Perbaikan hasil wawancara dengan fitur yang ditawarkan</a:t>
                      </a:r>
                      <a:endParaRPr lang="id-ID" altLang="en-US" sz="1400">
                        <a:solidFill>
                          <a:schemeClr val="bg1"/>
                        </a:solidFill>
                      </a:endParaRPr>
                    </a:p>
                    <a:p>
                      <a:pPr>
                        <a:buNone/>
                      </a:pPr>
                      <a:r>
                        <a:rPr lang="id-ID" altLang="en-US" sz="1400">
                          <a:solidFill>
                            <a:schemeClr val="bg1"/>
                          </a:solidFill>
                        </a:rPr>
                        <a:t>Ganti gambar halaman login web</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Perbaikan lebar kolom pengisian data diri pada halaman web</a:t>
                      </a:r>
                      <a:endParaRPr lang="id-ID" altLang="en-US" sz="1400">
                        <a:solidFill>
                          <a:schemeClr val="bg1"/>
                        </a:solidFill>
                      </a:endParaRPr>
                    </a:p>
                    <a:p>
                      <a:pPr>
                        <a:buNone/>
                      </a:pPr>
                      <a:r>
                        <a:rPr lang="id-ID" altLang="en-US" sz="1400">
                          <a:solidFill>
                            <a:schemeClr val="bg1"/>
                          </a:solidFill>
                        </a:rPr>
                        <a:t>Perbaikan tampilan dashboard</a:t>
                      </a:r>
                      <a:endParaRPr lang="id-ID" altLang="en-US" sz="1400">
                        <a:solidFill>
                          <a:schemeClr val="bg1"/>
                        </a:solidFill>
                      </a:endParaRPr>
                    </a:p>
                    <a:p>
                      <a:pPr>
                        <a:buNone/>
                      </a:pPr>
                      <a:r>
                        <a:rPr lang="id-ID" altLang="en-US" sz="1400">
                          <a:solidFill>
                            <a:schemeClr val="bg1"/>
                          </a:solidFill>
                        </a:rPr>
                        <a:t>Perbaikan tampilan menu profil pada halaman web menjadi lebih menarik</a:t>
                      </a:r>
                      <a:endParaRPr lang="id-ID" altLang="en-US" sz="1400">
                        <a:solidFill>
                          <a:schemeClr val="bg1"/>
                        </a:solidFill>
                      </a:endParaRPr>
                    </a:p>
                    <a:p>
                      <a:pPr>
                        <a:buNone/>
                      </a:pPr>
                      <a:r>
                        <a:rPr lang="id-ID" altLang="en-US" sz="1400">
                          <a:solidFill>
                            <a:schemeClr val="bg1"/>
                          </a:solidFill>
                        </a:rPr>
                        <a:t>Perbaikan tulisan dan peletakan logout menu web</a:t>
                      </a:r>
                      <a:endParaRPr lang="id-ID" altLang="en-US" sz="1400">
                        <a:solidFill>
                          <a:schemeClr val="bg1"/>
                        </a:solidFill>
                      </a:endParaRPr>
                    </a:p>
                    <a:p>
                      <a:pPr>
                        <a:buNone/>
                      </a:pPr>
                      <a:r>
                        <a:rPr lang="id-ID" altLang="en-US" sz="1400">
                          <a:solidFill>
                            <a:schemeClr val="bg1"/>
                          </a:solidFill>
                        </a:rPr>
                        <a:t>Gunakan satu bahasa agar konsisten</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Ganti warna warning upload file menjadi warna kuning</a:t>
                      </a:r>
                      <a:endParaRPr lang="id-ID" altLang="en-US" sz="1400">
                        <a:solidFill>
                          <a:schemeClr val="bg1"/>
                        </a:solidFill>
                      </a:endParaRPr>
                    </a:p>
                    <a:p>
                      <a:pPr>
                        <a:buNone/>
                      </a:pPr>
                      <a:r>
                        <a:rPr lang="id-ID" altLang="en-US" sz="1400">
                          <a:solidFill>
                            <a:schemeClr val="bg1"/>
                          </a:solidFill>
                        </a:rPr>
                        <a:t>Perbaikan gambar untuk button cetak gambar</a:t>
                      </a:r>
                      <a:endParaRPr lang="id-ID" altLang="en-US" sz="1400">
                        <a:solidFill>
                          <a:schemeClr val="bg1"/>
                        </a:solidFill>
                      </a:endParaRPr>
                    </a:p>
                    <a:p>
                      <a:pPr>
                        <a:buNone/>
                      </a:pPr>
                      <a:endParaRPr lang="id-ID" altLang="en-US" sz="1400">
                        <a:solidFill>
                          <a:schemeClr val="bg1"/>
                        </a:solidFill>
                      </a:endParaRPr>
                    </a:p>
                    <a:p>
                      <a:pPr>
                        <a:buNone/>
                      </a:pPr>
                      <a:r>
                        <a:rPr lang="id-ID" altLang="en-US" sz="1400">
                          <a:solidFill>
                            <a:schemeClr val="bg1"/>
                          </a:solidFill>
                        </a:rPr>
                        <a:t>Membuat design bannernya</a:t>
                      </a:r>
                      <a:endParaRPr lang="id-ID" altLang="en-US" sz="1400">
                        <a:solidFill>
                          <a:schemeClr val="bg1"/>
                        </a:solidFill>
                      </a:endParaRPr>
                    </a:p>
                  </a:txBody>
                  <a:tcPr>
                    <a:solidFill>
                      <a:srgbClr val="D68EF4"/>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08"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sp>
        <p:nvSpPr>
          <p:cNvPr id="1048609" name="Placeholder Konten 2"/>
          <p:cNvSpPr>
            <a:spLocks noGrp="1"/>
          </p:cNvSpPr>
          <p:nvPr>
            <p:ph idx="1"/>
          </p:nvPr>
        </p:nvSpPr>
        <p:spPr>
          <a:xfrm>
            <a:off x="838200" y="1825625"/>
            <a:ext cx="8838065" cy="3798705"/>
          </a:xfrm>
        </p:spPr>
        <p:txBody>
          <a:bodyPr>
            <a:normAutofit/>
          </a:bodyPr>
          <a:p>
            <a:pPr marL="0" indent="0">
              <a:buNone/>
            </a:pPr>
            <a:endParaRPr lang="id-ID" altLang="en-US"/>
          </a:p>
        </p:txBody>
      </p:sp>
      <p:pic>
        <p:nvPicPr>
          <p:cNvPr id="1" name="Gambar 0" descr="WhatsApp Image 2019-12-15 at 19.37.58(2)"/>
          <p:cNvPicPr>
            <a:picLocks noChangeAspect="1"/>
          </p:cNvPicPr>
          <p:nvPr/>
        </p:nvPicPr>
        <p:blipFill>
          <a:blip r:embed="rId1"/>
          <a:stretch>
            <a:fillRect/>
          </a:stretch>
        </p:blipFill>
        <p:spPr>
          <a:xfrm>
            <a:off x="1071880" y="1691005"/>
            <a:ext cx="8370570" cy="47015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0"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sp>
        <p:nvSpPr>
          <p:cNvPr id="1048611" name="Placeholder Konten 2"/>
          <p:cNvSpPr>
            <a:spLocks noGrp="1"/>
          </p:cNvSpPr>
          <p:nvPr>
            <p:ph idx="1"/>
          </p:nvPr>
        </p:nvSpPr>
        <p:spPr>
          <a:xfrm>
            <a:off x="838200" y="1825625"/>
            <a:ext cx="8838065" cy="3798705"/>
          </a:xfrm>
        </p:spPr>
        <p:txBody>
          <a:bodyPr>
            <a:normAutofit/>
          </a:bodyPr>
          <a:p>
            <a:pPr marL="0" indent="0">
              <a:buNone/>
            </a:pPr>
            <a:endParaRPr lang="id-ID" altLang="en-US"/>
          </a:p>
        </p:txBody>
      </p:sp>
      <p:pic>
        <p:nvPicPr>
          <p:cNvPr id="1" name="Gambar 0" descr="WhatsApp Image 2019-12-15 at 19.37.58(1)"/>
          <p:cNvPicPr>
            <a:picLocks noChangeAspect="1"/>
          </p:cNvPicPr>
          <p:nvPr/>
        </p:nvPicPr>
        <p:blipFill>
          <a:blip r:embed="rId1"/>
          <a:stretch>
            <a:fillRect/>
          </a:stretch>
        </p:blipFill>
        <p:spPr>
          <a:xfrm>
            <a:off x="1033780" y="1593215"/>
            <a:ext cx="8447405" cy="47447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12"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sp>
        <p:nvSpPr>
          <p:cNvPr id="1048613" name="Placeholder Konten 2"/>
          <p:cNvSpPr>
            <a:spLocks noGrp="1"/>
          </p:cNvSpPr>
          <p:nvPr>
            <p:ph idx="1"/>
          </p:nvPr>
        </p:nvSpPr>
        <p:spPr>
          <a:xfrm>
            <a:off x="838200" y="1825625"/>
            <a:ext cx="8838065" cy="3798705"/>
          </a:xfrm>
        </p:spPr>
        <p:txBody>
          <a:bodyPr>
            <a:normAutofit/>
          </a:bodyPr>
          <a:p>
            <a:pPr marL="0" indent="0">
              <a:buNone/>
            </a:pPr>
            <a:endParaRPr lang="id-ID" altLang="en-US"/>
          </a:p>
        </p:txBody>
      </p:sp>
      <p:pic>
        <p:nvPicPr>
          <p:cNvPr id="1" name="Gambar 0" descr="WhatsApp Image 2019-12-15 at 19.37.58"/>
          <p:cNvPicPr>
            <a:picLocks noChangeAspect="1"/>
          </p:cNvPicPr>
          <p:nvPr/>
        </p:nvPicPr>
        <p:blipFill>
          <a:blip r:embed="rId1"/>
          <a:stretch>
            <a:fillRect/>
          </a:stretch>
        </p:blipFill>
        <p:spPr>
          <a:xfrm>
            <a:off x="1132840" y="1691005"/>
            <a:ext cx="8248650" cy="46329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14"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pic>
        <p:nvPicPr>
          <p:cNvPr id="2" name="Content Placeholder 1" descr="Screenshot (30)"/>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18"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pic>
        <p:nvPicPr>
          <p:cNvPr id="3" name="Content Placeholder 2" descr="Screenshot (31)"/>
          <p:cNvPicPr>
            <a:picLocks noChangeAspect="1"/>
          </p:cNvPicPr>
          <p:nvPr>
            <p:ph sz="half" idx="1"/>
          </p:nvPr>
        </p:nvPicPr>
        <p:blipFill>
          <a:blip r:embed="rId1"/>
          <a:stretch>
            <a:fillRect/>
          </a:stretch>
        </p:blipFill>
        <p:spPr>
          <a:xfrm>
            <a:off x="838200" y="2544445"/>
            <a:ext cx="5181600" cy="2912745"/>
          </a:xfrm>
          <a:prstGeom prst="rect">
            <a:avLst/>
          </a:prstGeom>
        </p:spPr>
      </p:pic>
      <p:pic>
        <p:nvPicPr>
          <p:cNvPr id="4" name="Content Placeholder 1" descr="Screenshot (38)"/>
          <p:cNvPicPr>
            <a:picLocks noChangeAspect="1"/>
          </p:cNvPicPr>
          <p:nvPr>
            <p:ph sz="half" idx="2"/>
          </p:nvPr>
        </p:nvPicPr>
        <p:blipFill>
          <a:blip r:embed="rId2"/>
          <a:stretch>
            <a:fillRect/>
          </a:stretch>
        </p:blipFill>
        <p:spPr>
          <a:xfrm>
            <a:off x="6172200" y="2544445"/>
            <a:ext cx="5181600" cy="29127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18"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pic>
        <p:nvPicPr>
          <p:cNvPr id="2" name="Content Placeholder 1" descr="Screenshot (39)"/>
          <p:cNvPicPr>
            <a:picLocks noChangeAspect="1"/>
          </p:cNvPicPr>
          <p:nvPr>
            <p:ph sz="half" idx="1"/>
          </p:nvPr>
        </p:nvPicPr>
        <p:blipFill>
          <a:blip r:embed="rId1"/>
          <a:stretch>
            <a:fillRect/>
          </a:stretch>
        </p:blipFill>
        <p:spPr>
          <a:xfrm>
            <a:off x="838200" y="2544445"/>
            <a:ext cx="5181600" cy="2912745"/>
          </a:xfrm>
          <a:prstGeom prst="rect">
            <a:avLst/>
          </a:prstGeom>
        </p:spPr>
      </p:pic>
      <p:pic>
        <p:nvPicPr>
          <p:cNvPr id="4" name="Content Placeholder 3" descr="Screenshot (40)"/>
          <p:cNvPicPr>
            <a:picLocks noChangeAspect="1"/>
          </p:cNvPicPr>
          <p:nvPr>
            <p:ph sz="half" idx="2"/>
          </p:nvPr>
        </p:nvPicPr>
        <p:blipFill>
          <a:blip r:embed="rId2"/>
          <a:stretch>
            <a:fillRect/>
          </a:stretch>
        </p:blipFill>
        <p:spPr>
          <a:xfrm>
            <a:off x="6172200" y="2544445"/>
            <a:ext cx="5181600" cy="29127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p:sp>
        <p:nvSpPr>
          <p:cNvPr id="1048594" name="Judul 1"/>
          <p:cNvSpPr>
            <a:spLocks noGrp="1"/>
          </p:cNvSpPr>
          <p:nvPr>
            <p:ph type="title"/>
          </p:nvPr>
        </p:nvSpPr>
        <p:spPr/>
        <p:txBody>
          <a:bodyPr/>
          <a:p>
            <a:r>
              <a:rPr lang="id-ID" altLang="en-US"/>
              <a:t>Data</a:t>
            </a:r>
            <a:endParaRPr lang="id-ID" altLang="en-US"/>
          </a:p>
        </p:txBody>
      </p:sp>
      <p:sp>
        <p:nvSpPr>
          <p:cNvPr id="1048595" name="Placeholder Konten 2"/>
          <p:cNvSpPr>
            <a:spLocks noGrp="1"/>
          </p:cNvSpPr>
          <p:nvPr>
            <p:ph idx="1"/>
          </p:nvPr>
        </p:nvSpPr>
        <p:spPr/>
        <p:txBody>
          <a:bodyPr/>
          <a:p>
            <a:pPr marL="0" indent="0">
              <a:buNone/>
            </a:pPr>
            <a:r>
              <a:rPr lang="id-ID" altLang="en-US"/>
              <a:t>Wawancara  </a:t>
            </a:r>
            <a:endParaRPr lang="id-ID" altLang="en-US"/>
          </a:p>
          <a:p>
            <a:pPr marL="0" indent="0">
              <a:buNone/>
            </a:pPr>
            <a:r>
              <a:rPr lang="id-ID" altLang="en-US" b="1"/>
              <a:t>A. Pemilik Percetakan</a:t>
            </a:r>
            <a:endParaRPr lang="id-ID" altLang="en-US" b="1"/>
          </a:p>
          <a:p>
            <a:pPr marL="0" indent="0">
              <a:buNone/>
            </a:pPr>
            <a:r>
              <a:rPr lang="id-ID" altLang="en-US" b="1"/>
              <a:t>B. Masyarakat</a:t>
            </a:r>
            <a:endParaRPr lang="id-ID" altLang="en-US"/>
          </a:p>
          <a:p>
            <a:pPr marL="0" indent="0">
              <a:buNone/>
            </a:pPr>
            <a:endParaRPr lang="id-ID" altLang="en-US"/>
          </a:p>
          <a:p>
            <a:pPr marL="0" indent="0">
              <a:buNone/>
            </a:pPr>
            <a:r>
              <a:rPr lang="id-ID" altLang="en-US"/>
              <a:t>Observasi</a:t>
            </a:r>
            <a:endParaRPr lang="id-ID"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16"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pic>
        <p:nvPicPr>
          <p:cNvPr id="4" name="Content Placeholder 3" descr="Screenshot (33)"/>
          <p:cNvPicPr>
            <a:picLocks noChangeAspect="1"/>
          </p:cNvPicPr>
          <p:nvPr>
            <p:ph sz="half" idx="1"/>
          </p:nvPr>
        </p:nvPicPr>
        <p:blipFill>
          <a:blip r:embed="rId1"/>
          <a:stretch>
            <a:fillRect/>
          </a:stretch>
        </p:blipFill>
        <p:spPr>
          <a:xfrm>
            <a:off x="838200" y="2544445"/>
            <a:ext cx="5181600" cy="2912745"/>
          </a:xfrm>
          <a:prstGeom prst="rect">
            <a:avLst/>
          </a:prstGeom>
        </p:spPr>
      </p:pic>
      <p:pic>
        <p:nvPicPr>
          <p:cNvPr id="6" name="Content Placeholder 5"/>
          <p:cNvPicPr>
            <a:picLocks noChangeAspect="1"/>
          </p:cNvPicPr>
          <p:nvPr>
            <p:ph sz="half" idx="2"/>
          </p:nvPr>
        </p:nvPicPr>
        <p:blipFill>
          <a:blip r:embed="rId2"/>
          <a:stretch>
            <a:fillRect/>
          </a:stretch>
        </p:blipFill>
        <p:spPr>
          <a:xfrm>
            <a:off x="6172200" y="2544445"/>
            <a:ext cx="5181600" cy="29127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16"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pic>
        <p:nvPicPr>
          <p:cNvPr id="4" name="Content Placeholder 3" descr="Screenshot (42)"/>
          <p:cNvPicPr>
            <a:picLocks noChangeAspect="1"/>
          </p:cNvPicPr>
          <p:nvPr>
            <p:ph sz="half" idx="1"/>
          </p:nvPr>
        </p:nvPicPr>
        <p:blipFill>
          <a:blip r:embed="rId1"/>
          <a:stretch>
            <a:fillRect/>
          </a:stretch>
        </p:blipFill>
        <p:spPr>
          <a:xfrm>
            <a:off x="838200" y="2544445"/>
            <a:ext cx="5181600" cy="2912745"/>
          </a:xfrm>
          <a:prstGeom prst="rect">
            <a:avLst/>
          </a:prstGeom>
        </p:spPr>
      </p:pic>
      <p:pic>
        <p:nvPicPr>
          <p:cNvPr id="5" name="Content Placeholder 4" descr="Screenshot (43)"/>
          <p:cNvPicPr>
            <a:picLocks noChangeAspect="1"/>
          </p:cNvPicPr>
          <p:nvPr>
            <p:ph sz="half" idx="2"/>
          </p:nvPr>
        </p:nvPicPr>
        <p:blipFill>
          <a:blip r:embed="rId2"/>
          <a:stretch>
            <a:fillRect/>
          </a:stretch>
        </p:blipFill>
        <p:spPr>
          <a:xfrm>
            <a:off x="6172200" y="2544445"/>
            <a:ext cx="5181600" cy="29127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14"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pic>
        <p:nvPicPr>
          <p:cNvPr id="4" name="Content Placeholder 3" descr="Screenshot (44)"/>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14" name="Judul 1"/>
          <p:cNvSpPr>
            <a:spLocks noGrp="1"/>
          </p:cNvSpPr>
          <p:nvPr>
            <p:ph type="title"/>
          </p:nvPr>
        </p:nvSpPr>
        <p:spPr/>
        <p:txBody>
          <a:bodyPr/>
          <a:p>
            <a:r>
              <a:rPr lang="en-US" altLang="id-ID"/>
              <a:t>Website</a:t>
            </a:r>
            <a:r>
              <a:rPr lang="en-US" altLang="id-ID"/>
              <a:t> </a:t>
            </a:r>
            <a:r>
              <a:rPr lang="en-US" altLang="id-ID"/>
              <a:t>Mitra</a:t>
            </a:r>
            <a:r>
              <a:rPr lang="en-US" altLang="id-ID"/>
              <a:t> </a:t>
            </a:r>
            <a:r>
              <a:rPr lang="en-US" altLang="id-ID"/>
              <a:t>WakPrint</a:t>
            </a:r>
            <a:r>
              <a:rPr lang="id-ID" altLang="en-US"/>
              <a:t> </a:t>
            </a:r>
            <a:endParaRPr lang="id-ID" altLang="en-US"/>
          </a:p>
        </p:txBody>
      </p:sp>
      <p:pic>
        <p:nvPicPr>
          <p:cNvPr id="2" name="Content Placeholder 1" descr="Screenshot (45)"/>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20" name="Judul 1"/>
          <p:cNvSpPr>
            <a:spLocks noGrp="1"/>
          </p:cNvSpPr>
          <p:nvPr>
            <p:ph type="title"/>
          </p:nvPr>
        </p:nvSpPr>
        <p:spPr/>
        <p:txBody>
          <a:bodyPr/>
          <a:p>
            <a:r>
              <a:rPr lang="en-US" altLang="id-ID"/>
              <a:t>Mobile </a:t>
            </a:r>
            <a:r>
              <a:rPr lang="en-US" altLang="id-ID"/>
              <a:t>WakPrint</a:t>
            </a:r>
            <a:r>
              <a:rPr lang="en-US" altLang="id-ID"/>
              <a:t> </a:t>
            </a:r>
            <a:r>
              <a:rPr lang="en-US" altLang="id-ID"/>
              <a:t>(</a:t>
            </a:r>
            <a:r>
              <a:rPr lang="en-US" altLang="id-ID"/>
              <a:t>User</a:t>
            </a:r>
            <a:r>
              <a:rPr lang="en-US" altLang="id-ID"/>
              <a:t>)</a:t>
            </a:r>
            <a:r>
              <a:rPr lang="id-ID" altLang="en-US"/>
              <a:t> </a:t>
            </a:r>
            <a:endParaRPr lang="id-ID" altLang="en-US"/>
          </a:p>
        </p:txBody>
      </p:sp>
      <p:sp>
        <p:nvSpPr>
          <p:cNvPr id="1048621" name="Placeholder Konten 2"/>
          <p:cNvSpPr>
            <a:spLocks noGrp="1"/>
          </p:cNvSpPr>
          <p:nvPr>
            <p:ph idx="1"/>
          </p:nvPr>
        </p:nvSpPr>
        <p:spPr>
          <a:xfrm>
            <a:off x="838200" y="1825625"/>
            <a:ext cx="8838065" cy="3798705"/>
          </a:xfrm>
        </p:spPr>
        <p:txBody>
          <a:bodyPr>
            <a:normAutofit/>
          </a:bodyPr>
          <a:p>
            <a:pPr marL="0" indent="0">
              <a:buNone/>
            </a:pPr>
            <a:endParaRPr lang="id-ID" altLang="en-US"/>
          </a:p>
        </p:txBody>
      </p:sp>
      <p:pic>
        <p:nvPicPr>
          <p:cNvPr id="1" name="Gambar 0" descr="WhatsApp Image 2019-12-16 at 01.28.11"/>
          <p:cNvPicPr>
            <a:picLocks noChangeAspect="1"/>
          </p:cNvPicPr>
          <p:nvPr/>
        </p:nvPicPr>
        <p:blipFill>
          <a:blip r:embed="rId1"/>
          <a:stretch>
            <a:fillRect/>
          </a:stretch>
        </p:blipFill>
        <p:spPr>
          <a:xfrm>
            <a:off x="508000" y="1438275"/>
            <a:ext cx="2507615" cy="4459605"/>
          </a:xfrm>
          <a:prstGeom prst="rect">
            <a:avLst/>
          </a:prstGeom>
        </p:spPr>
      </p:pic>
      <p:pic>
        <p:nvPicPr>
          <p:cNvPr id="2" name="Gambar 1" descr="WhatsApp Image 2019-12-16 at 01.28.11(1)"/>
          <p:cNvPicPr>
            <a:picLocks noChangeAspect="1"/>
          </p:cNvPicPr>
          <p:nvPr/>
        </p:nvPicPr>
        <p:blipFill>
          <a:blip r:embed="rId2"/>
          <a:stretch>
            <a:fillRect/>
          </a:stretch>
        </p:blipFill>
        <p:spPr>
          <a:xfrm>
            <a:off x="3215005" y="1438275"/>
            <a:ext cx="2350135" cy="5462905"/>
          </a:xfrm>
          <a:prstGeom prst="rect">
            <a:avLst/>
          </a:prstGeom>
        </p:spPr>
      </p:pic>
      <p:pic>
        <p:nvPicPr>
          <p:cNvPr id="3" name="Gambar 2" descr="WhatsApp Image 2019-12-16 at 01.28.12"/>
          <p:cNvPicPr>
            <a:picLocks noChangeAspect="1"/>
          </p:cNvPicPr>
          <p:nvPr/>
        </p:nvPicPr>
        <p:blipFill>
          <a:blip r:embed="rId3"/>
          <a:stretch>
            <a:fillRect/>
          </a:stretch>
        </p:blipFill>
        <p:spPr>
          <a:xfrm>
            <a:off x="5770245" y="1438275"/>
            <a:ext cx="2355850" cy="5387340"/>
          </a:xfrm>
          <a:prstGeom prst="rect">
            <a:avLst/>
          </a:prstGeom>
        </p:spPr>
      </p:pic>
      <p:pic>
        <p:nvPicPr>
          <p:cNvPr id="4" name="Gambar 3" descr="WhatsApp Image 2019-12-16 at 01.28.12(1)"/>
          <p:cNvPicPr>
            <a:picLocks noChangeAspect="1"/>
          </p:cNvPicPr>
          <p:nvPr/>
        </p:nvPicPr>
        <p:blipFill>
          <a:blip r:embed="rId4"/>
          <a:stretch>
            <a:fillRect/>
          </a:stretch>
        </p:blipFill>
        <p:spPr>
          <a:xfrm>
            <a:off x="8373110" y="1438275"/>
            <a:ext cx="2469515" cy="4392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22" name="Judul 1"/>
          <p:cNvSpPr>
            <a:spLocks noGrp="1"/>
          </p:cNvSpPr>
          <p:nvPr>
            <p:ph type="title"/>
          </p:nvPr>
        </p:nvSpPr>
        <p:spPr/>
        <p:txBody>
          <a:bodyPr/>
          <a:p>
            <a:r>
              <a:rPr lang="en-US" altLang="id-ID"/>
              <a:t>Mobile </a:t>
            </a:r>
            <a:r>
              <a:rPr lang="en-US" altLang="id-ID"/>
              <a:t>WakPrint</a:t>
            </a:r>
            <a:r>
              <a:rPr lang="en-US" altLang="id-ID"/>
              <a:t> </a:t>
            </a:r>
            <a:r>
              <a:rPr lang="en-US" altLang="id-ID"/>
              <a:t>(</a:t>
            </a:r>
            <a:r>
              <a:rPr lang="en-US" altLang="id-ID"/>
              <a:t>User</a:t>
            </a:r>
            <a:r>
              <a:rPr lang="en-US" altLang="id-ID"/>
              <a:t>)</a:t>
            </a:r>
            <a:r>
              <a:rPr lang="id-ID" altLang="en-US"/>
              <a:t> </a:t>
            </a:r>
            <a:endParaRPr lang="id-ID" altLang="en-US"/>
          </a:p>
        </p:txBody>
      </p:sp>
      <p:pic>
        <p:nvPicPr>
          <p:cNvPr id="2097164" name="Gambar 2097163"/>
          <p:cNvPicPr/>
          <p:nvPr/>
        </p:nvPicPr>
        <p:blipFill>
          <a:blip r:embed="rId1"/>
          <a:stretch>
            <a:fillRect/>
          </a:stretch>
        </p:blipFill>
        <p:spPr>
          <a:xfrm>
            <a:off x="5452745" y="1691005"/>
            <a:ext cx="2262505" cy="4081145"/>
          </a:xfrm>
          <a:prstGeom prst="rect">
            <a:avLst/>
          </a:prstGeom>
        </p:spPr>
      </p:pic>
      <p:pic>
        <p:nvPicPr>
          <p:cNvPr id="2097165" name="Gambar 2097164"/>
          <p:cNvPicPr/>
          <p:nvPr/>
        </p:nvPicPr>
        <p:blipFill>
          <a:blip r:embed="rId2"/>
          <a:stretch>
            <a:fillRect/>
          </a:stretch>
        </p:blipFill>
        <p:spPr>
          <a:xfrm>
            <a:off x="7992745" y="1690370"/>
            <a:ext cx="2346960" cy="4080510"/>
          </a:xfrm>
          <a:prstGeom prst="rect">
            <a:avLst/>
          </a:prstGeom>
        </p:spPr>
      </p:pic>
      <p:pic>
        <p:nvPicPr>
          <p:cNvPr id="1" name="Gambar 0" descr="WhatsApp Image 2019-12-16 at 01.28.12(2)"/>
          <p:cNvPicPr>
            <a:picLocks noChangeAspect="1"/>
          </p:cNvPicPr>
          <p:nvPr/>
        </p:nvPicPr>
        <p:blipFill>
          <a:blip r:embed="rId3"/>
          <a:stretch>
            <a:fillRect/>
          </a:stretch>
        </p:blipFill>
        <p:spPr>
          <a:xfrm>
            <a:off x="424180" y="1691005"/>
            <a:ext cx="2294255" cy="4080510"/>
          </a:xfrm>
          <a:prstGeom prst="rect">
            <a:avLst/>
          </a:prstGeom>
        </p:spPr>
      </p:pic>
      <p:pic>
        <p:nvPicPr>
          <p:cNvPr id="2097166" name="Placeholder Konten 2097165"/>
          <p:cNvPicPr>
            <a:picLocks noChangeAspect="1"/>
          </p:cNvPicPr>
          <p:nvPr>
            <p:ph idx="1"/>
          </p:nvPr>
        </p:nvPicPr>
        <p:blipFill>
          <a:blip r:embed="rId4"/>
          <a:stretch>
            <a:fillRect/>
          </a:stretch>
        </p:blipFill>
        <p:spPr>
          <a:xfrm>
            <a:off x="2879725" y="1690370"/>
            <a:ext cx="2294890" cy="40817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4" name="Judul 1"/>
          <p:cNvSpPr>
            <a:spLocks noGrp="1"/>
          </p:cNvSpPr>
          <p:nvPr>
            <p:ph type="title"/>
          </p:nvPr>
        </p:nvSpPr>
        <p:spPr/>
        <p:txBody>
          <a:bodyPr/>
          <a:p>
            <a:r>
              <a:rPr lang="en-US" altLang="id-ID"/>
              <a:t>Mobile </a:t>
            </a:r>
            <a:r>
              <a:rPr lang="en-US" altLang="id-ID"/>
              <a:t>WakPrint</a:t>
            </a:r>
            <a:r>
              <a:rPr lang="en-US" altLang="id-ID"/>
              <a:t> </a:t>
            </a:r>
            <a:r>
              <a:rPr lang="en-US" altLang="id-ID"/>
              <a:t>(</a:t>
            </a:r>
            <a:r>
              <a:rPr lang="en-US" altLang="id-ID"/>
              <a:t>User</a:t>
            </a:r>
            <a:r>
              <a:rPr lang="en-US" altLang="id-ID"/>
              <a:t>)</a:t>
            </a:r>
            <a:r>
              <a:rPr lang="id-ID" altLang="en-US"/>
              <a:t> </a:t>
            </a:r>
            <a:endParaRPr lang="id-ID" altLang="en-US"/>
          </a:p>
        </p:txBody>
      </p:sp>
      <p:pic>
        <p:nvPicPr>
          <p:cNvPr id="2097163" name="Placeholder Konten 2097162"/>
          <p:cNvPicPr>
            <a:picLocks noChangeAspect="1"/>
          </p:cNvPicPr>
          <p:nvPr>
            <p:ph sz="half" idx="1"/>
          </p:nvPr>
        </p:nvPicPr>
        <p:blipFill>
          <a:blip r:embed="rId1"/>
          <a:stretch>
            <a:fillRect/>
          </a:stretch>
        </p:blipFill>
        <p:spPr>
          <a:xfrm>
            <a:off x="3561715" y="1691005"/>
            <a:ext cx="2649855" cy="4712970"/>
          </a:xfrm>
          <a:prstGeom prst="rect">
            <a:avLst/>
          </a:prstGeom>
        </p:spPr>
      </p:pic>
      <p:pic>
        <p:nvPicPr>
          <p:cNvPr id="1" name="Gambar 0" descr="WhatsApp Image 2019-12-16 at 01.28.12(3)"/>
          <p:cNvPicPr>
            <a:picLocks noChangeAspect="1"/>
          </p:cNvPicPr>
          <p:nvPr/>
        </p:nvPicPr>
        <p:blipFill>
          <a:blip r:embed="rId2"/>
          <a:stretch>
            <a:fillRect/>
          </a:stretch>
        </p:blipFill>
        <p:spPr>
          <a:xfrm>
            <a:off x="466090" y="1669415"/>
            <a:ext cx="2661920" cy="4734560"/>
          </a:xfrm>
          <a:prstGeom prst="rect">
            <a:avLst/>
          </a:prstGeom>
        </p:spPr>
      </p:pic>
      <p:pic>
        <p:nvPicPr>
          <p:cNvPr id="2" name="Gambar 1" descr="WhatsApp Image 2019-12-16 at 01.56.15"/>
          <p:cNvPicPr>
            <a:picLocks noChangeAspect="1"/>
          </p:cNvPicPr>
          <p:nvPr/>
        </p:nvPicPr>
        <p:blipFill>
          <a:blip r:embed="rId3"/>
          <a:stretch>
            <a:fillRect/>
          </a:stretch>
        </p:blipFill>
        <p:spPr>
          <a:xfrm>
            <a:off x="6542405" y="655320"/>
            <a:ext cx="1808480" cy="6082665"/>
          </a:xfrm>
          <a:prstGeom prst="rect">
            <a:avLst/>
          </a:prstGeom>
        </p:spPr>
      </p:pic>
      <p:pic>
        <p:nvPicPr>
          <p:cNvPr id="7" name="Placeholder Konten 6" descr="Detail Toko Print"/>
          <p:cNvPicPr>
            <a:picLocks noChangeAspect="1"/>
          </p:cNvPicPr>
          <p:nvPr>
            <p:ph sz="half" idx="2"/>
          </p:nvPr>
        </p:nvPicPr>
        <p:blipFill>
          <a:blip r:embed="rId4"/>
          <a:stretch>
            <a:fillRect/>
          </a:stretch>
        </p:blipFill>
        <p:spPr>
          <a:xfrm>
            <a:off x="8676005" y="1691005"/>
            <a:ext cx="2403475" cy="47542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4" name="Judul 1"/>
          <p:cNvSpPr>
            <a:spLocks noGrp="1"/>
          </p:cNvSpPr>
          <p:nvPr>
            <p:ph type="title"/>
          </p:nvPr>
        </p:nvSpPr>
        <p:spPr/>
        <p:txBody>
          <a:bodyPr/>
          <a:p>
            <a:r>
              <a:rPr lang="en-US" altLang="id-ID"/>
              <a:t>Mobile </a:t>
            </a:r>
            <a:r>
              <a:rPr lang="en-US" altLang="id-ID"/>
              <a:t>WakPrint</a:t>
            </a:r>
            <a:r>
              <a:rPr lang="en-US" altLang="id-ID"/>
              <a:t> </a:t>
            </a:r>
            <a:r>
              <a:rPr lang="en-US" altLang="id-ID"/>
              <a:t>(</a:t>
            </a:r>
            <a:r>
              <a:rPr lang="en-US" altLang="id-ID"/>
              <a:t>User</a:t>
            </a:r>
            <a:r>
              <a:rPr lang="en-US" altLang="id-ID"/>
              <a:t>)</a:t>
            </a:r>
            <a:r>
              <a:rPr lang="id-ID" altLang="en-US"/>
              <a:t> </a:t>
            </a:r>
            <a:endParaRPr lang="id-ID" altLang="en-US"/>
          </a:p>
        </p:txBody>
      </p:sp>
      <p:pic>
        <p:nvPicPr>
          <p:cNvPr id="2" name="Gambar 1" descr="WhatsApp Image 2019-12-16 at 01.28.12(4)"/>
          <p:cNvPicPr>
            <a:picLocks noChangeAspect="1"/>
          </p:cNvPicPr>
          <p:nvPr/>
        </p:nvPicPr>
        <p:blipFill>
          <a:blip r:embed="rId1"/>
          <a:stretch>
            <a:fillRect/>
          </a:stretch>
        </p:blipFill>
        <p:spPr>
          <a:xfrm>
            <a:off x="407670" y="1367155"/>
            <a:ext cx="2602865" cy="4628515"/>
          </a:xfrm>
          <a:prstGeom prst="rect">
            <a:avLst/>
          </a:prstGeom>
        </p:spPr>
      </p:pic>
      <p:pic>
        <p:nvPicPr>
          <p:cNvPr id="4" name="Gambar 3" descr="WhatsApp Image 2019-12-16 at 01.28.12(5)"/>
          <p:cNvPicPr>
            <a:picLocks noChangeAspect="1"/>
          </p:cNvPicPr>
          <p:nvPr/>
        </p:nvPicPr>
        <p:blipFill>
          <a:blip r:embed="rId2"/>
          <a:stretch>
            <a:fillRect/>
          </a:stretch>
        </p:blipFill>
        <p:spPr>
          <a:xfrm>
            <a:off x="3187065" y="1367155"/>
            <a:ext cx="2694940" cy="5502275"/>
          </a:xfrm>
          <a:prstGeom prst="rect">
            <a:avLst/>
          </a:prstGeom>
        </p:spPr>
      </p:pic>
      <p:pic>
        <p:nvPicPr>
          <p:cNvPr id="5" name="Gambar 4" descr="WhatsApp Image 2019-12-16 at 01.28.12(6)"/>
          <p:cNvPicPr>
            <a:picLocks noChangeAspect="1"/>
          </p:cNvPicPr>
          <p:nvPr/>
        </p:nvPicPr>
        <p:blipFill>
          <a:blip r:embed="rId3"/>
          <a:stretch>
            <a:fillRect/>
          </a:stretch>
        </p:blipFill>
        <p:spPr>
          <a:xfrm>
            <a:off x="6195060" y="1367155"/>
            <a:ext cx="2307590" cy="4897120"/>
          </a:xfrm>
          <a:prstGeom prst="rect">
            <a:avLst/>
          </a:prstGeom>
        </p:spPr>
      </p:pic>
      <p:pic>
        <p:nvPicPr>
          <p:cNvPr id="6" name="Gambar 5" descr="WhatsApp Image 2019-12-16 at 01.28.12(7)"/>
          <p:cNvPicPr>
            <a:picLocks noChangeAspect="1"/>
          </p:cNvPicPr>
          <p:nvPr/>
        </p:nvPicPr>
        <p:blipFill>
          <a:blip r:embed="rId4"/>
          <a:stretch>
            <a:fillRect/>
          </a:stretch>
        </p:blipFill>
        <p:spPr>
          <a:xfrm>
            <a:off x="8764905" y="1367155"/>
            <a:ext cx="2450465" cy="43580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p:sp>
        <p:nvSpPr>
          <p:cNvPr id="1048596" name="Judul 1"/>
          <p:cNvSpPr>
            <a:spLocks noGrp="1"/>
          </p:cNvSpPr>
          <p:nvPr>
            <p:ph type="title"/>
          </p:nvPr>
        </p:nvSpPr>
        <p:spPr/>
        <p:txBody>
          <a:bodyPr/>
          <a:p>
            <a:r>
              <a:rPr lang="id-ID" altLang="en-US"/>
              <a:t>Wawancara Pemilik Percetakan</a:t>
            </a:r>
            <a:endParaRPr lang="id-ID" altLang="en-US"/>
          </a:p>
        </p:txBody>
      </p:sp>
      <p:sp>
        <p:nvSpPr>
          <p:cNvPr id="1048597" name="Placeholder Konten 2"/>
          <p:cNvSpPr>
            <a:spLocks noGrp="1"/>
          </p:cNvSpPr>
          <p:nvPr>
            <p:ph idx="1"/>
          </p:nvPr>
        </p:nvSpPr>
        <p:spPr>
          <a:xfrm>
            <a:off x="838200" y="1691005"/>
            <a:ext cx="10515600" cy="5096510"/>
          </a:xfrm>
        </p:spPr>
        <p:txBody>
          <a:bodyPr>
            <a:noAutofit/>
          </a:bodyPr>
          <a:p>
            <a:pPr marL="0" indent="0" algn="just">
              <a:buNone/>
            </a:pPr>
            <a:r>
              <a:rPr lang="id-ID" altLang="en-US" sz="2400" b="1"/>
              <a:t>Apa saja layanan percetakan yang disediakan di usaha bapak ini?</a:t>
            </a:r>
            <a:endParaRPr lang="id-ID" altLang="en-US" sz="2400"/>
          </a:p>
          <a:p>
            <a:pPr marL="0" indent="0" algn="just">
              <a:buNone/>
            </a:pPr>
            <a:r>
              <a:rPr lang="id-ID" altLang="en-US" sz="2400"/>
              <a:t>- Disini saya menyediakan beberapa layanan berupa print dokumen dengan berbagai ukuran dan jenis kertas. Saya juga menyediakan layanan fotocopy.</a:t>
            </a:r>
            <a:endParaRPr lang="id-ID" altLang="en-US" sz="2400"/>
          </a:p>
          <a:p>
            <a:pPr marL="0" indent="0" algn="just">
              <a:buNone/>
            </a:pPr>
            <a:br>
              <a:rPr lang="id-ID" altLang="en-US" sz="2400"/>
            </a:br>
            <a:r>
              <a:rPr lang="id-ID" altLang="en-US" sz="2400" b="1"/>
              <a:t>Barapa harga yang bapak berikasn untuk setiap layanan percetakan?</a:t>
            </a:r>
            <a:endParaRPr lang="id-ID" altLang="en-US" sz="2400"/>
          </a:p>
          <a:p>
            <a:pPr marL="0" indent="0" algn="just">
              <a:buNone/>
            </a:pPr>
            <a:r>
              <a:rPr lang="id-ID" altLang="en-US" sz="2400"/>
              <a:t>- Untuk print dokumen biasa atau dalam bentuk ukuran dan jenis kertas yang normal seharga Rp 1000,- / lembar hitam putih dan Rp 1500,- / lembar berwarna. Untuk layanan fotocopy dalam bentuk ukuran dan jenis kertas yang normal seharga Rp 250 / lembar hitam putih dan Rp 500 / lembar berwarna.</a:t>
            </a:r>
            <a:endParaRPr lang="id-ID" altLang="en-US" sz="2400"/>
          </a:p>
          <a:p>
            <a:pPr marL="0" indent="0" algn="just">
              <a:buNone/>
            </a:pPr>
            <a:br>
              <a:rPr lang="id-ID" altLang="en-US" sz="2400"/>
            </a:br>
            <a:r>
              <a:rPr lang="id-ID" altLang="en-US" sz="2400" b="1"/>
              <a:t>Apa saja jenis dan ukuran kertas yang bapak gunakan ?</a:t>
            </a:r>
            <a:endParaRPr lang="id-ID" altLang="en-US" sz="2400"/>
          </a:p>
          <a:p>
            <a:pPr marL="0" indent="0" algn="just">
              <a:buNone/>
            </a:pPr>
            <a:r>
              <a:rPr lang="id-ID" altLang="en-US" sz="2400"/>
              <a:t>- Saya menggunakan jenis kertas HVS dan ukuran kertas seperti A4,Letter,Legal, dan sejenisnya.</a:t>
            </a:r>
            <a:endParaRPr lang="id-ID" altLang="en-US" sz="2400"/>
          </a:p>
          <a:p>
            <a:pPr marL="0" indent="0" algn="just">
              <a:buNone/>
            </a:pPr>
            <a:endParaRPr lang="id-ID" alt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p:sp>
        <p:nvSpPr>
          <p:cNvPr id="1048598" name="Judul 1"/>
          <p:cNvSpPr>
            <a:spLocks noGrp="1"/>
          </p:cNvSpPr>
          <p:nvPr>
            <p:ph type="title"/>
          </p:nvPr>
        </p:nvSpPr>
        <p:spPr/>
        <p:txBody>
          <a:bodyPr/>
          <a:p>
            <a:r>
              <a:rPr lang="id-ID" altLang="en-US"/>
              <a:t>Wawancara Pemilik Percetakan</a:t>
            </a:r>
            <a:endParaRPr lang="id-ID" altLang="en-US"/>
          </a:p>
        </p:txBody>
      </p:sp>
      <p:sp>
        <p:nvSpPr>
          <p:cNvPr id="1048599" name="Placeholder Konten 2"/>
          <p:cNvSpPr>
            <a:spLocks noGrp="1"/>
          </p:cNvSpPr>
          <p:nvPr>
            <p:ph idx="1"/>
          </p:nvPr>
        </p:nvSpPr>
        <p:spPr>
          <a:xfrm>
            <a:off x="838200" y="1691005"/>
            <a:ext cx="10515600" cy="4773930"/>
          </a:xfrm>
        </p:spPr>
        <p:txBody>
          <a:bodyPr>
            <a:normAutofit/>
          </a:bodyPr>
          <a:p>
            <a:pPr marL="0" indent="0" algn="just">
              <a:buNone/>
            </a:pPr>
            <a:r>
              <a:rPr lang="id-ID" altLang="en-US" sz="2400" b="1">
                <a:sym typeface="+mn-ea"/>
              </a:rPr>
              <a:t>Kapan jadwal operasional yang diterapkan di percetakan ini ?</a:t>
            </a:r>
            <a:endParaRPr lang="id-ID" altLang="en-US" sz="2400"/>
          </a:p>
          <a:p>
            <a:pPr marL="0" indent="0" algn="just">
              <a:buNone/>
            </a:pPr>
            <a:r>
              <a:rPr lang="id-ID" altLang="en-US" sz="2400">
                <a:sym typeface="+mn-ea"/>
              </a:rPr>
              <a:t>- Saya menetapkan jam operasional pada jam 08:00 - 19:00 PM di percetakan ini</a:t>
            </a:r>
            <a:endParaRPr lang="id-ID" altLang="en-US" sz="2400">
              <a:sym typeface="+mn-ea"/>
            </a:endParaRPr>
          </a:p>
          <a:p>
            <a:pPr marL="0" indent="0" algn="just">
              <a:buNone/>
            </a:pPr>
            <a:endParaRPr lang="id-ID" altLang="en-US" sz="2400">
              <a:sym typeface="+mn-ea"/>
            </a:endParaRPr>
          </a:p>
          <a:p>
            <a:pPr marL="0" indent="0" algn="just">
              <a:buNone/>
            </a:pPr>
            <a:r>
              <a:rPr lang="id-ID" altLang="en-US" sz="2400" b="1">
                <a:sym typeface="+mn-ea"/>
              </a:rPr>
              <a:t>Apakah percetakan ini sudah menyediakan print online dimana data dikirimkan melalui whatsapp atau email ?</a:t>
            </a:r>
            <a:endParaRPr lang="id-ID" altLang="en-US" sz="2400"/>
          </a:p>
          <a:p>
            <a:pPr marL="0" indent="0" algn="just">
              <a:buNone/>
            </a:pPr>
            <a:r>
              <a:rPr lang="id-ID" altLang="en-US" sz="2400">
                <a:sym typeface="+mn-ea"/>
              </a:rPr>
              <a:t>- Belum , saya masih menggunakan metode penyimpanan flashdisk dan sejenisnya.</a:t>
            </a:r>
            <a:endParaRPr lang="id-ID" altLang="en-US" sz="2400">
              <a:sym typeface="+mn-ea"/>
            </a:endParaRPr>
          </a:p>
          <a:p>
            <a:pPr marL="0" indent="0" algn="just">
              <a:buNone/>
            </a:pPr>
            <a:endParaRPr lang="id-ID" altLang="en-US" sz="2400"/>
          </a:p>
          <a:p>
            <a:pPr marL="0" indent="0" algn="just">
              <a:buNone/>
            </a:pPr>
            <a:r>
              <a:rPr lang="id-ID" altLang="en-US" sz="2400" b="1"/>
              <a:t>Bagaimana cara bapak dalam mempromosikan percetakan bapak ?</a:t>
            </a:r>
            <a:endParaRPr lang="id-ID" altLang="en-US" sz="2400"/>
          </a:p>
          <a:p>
            <a:pPr marL="0" indent="0" algn="just">
              <a:buNone/>
            </a:pPr>
            <a:r>
              <a:rPr lang="id-ID" altLang="en-US" sz="2400"/>
              <a:t>- Saya masih memanfaatkan media sosial dan berupa banner disekitar percetakan ini.</a:t>
            </a:r>
            <a:endParaRPr lang="id-ID"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p:sp>
        <p:nvSpPr>
          <p:cNvPr id="1048600" name="Judul 1"/>
          <p:cNvSpPr>
            <a:spLocks noGrp="1"/>
          </p:cNvSpPr>
          <p:nvPr>
            <p:ph type="title"/>
          </p:nvPr>
        </p:nvSpPr>
        <p:spPr/>
        <p:txBody>
          <a:bodyPr>
            <a:normAutofit/>
          </a:bodyPr>
          <a:p>
            <a:pPr algn="l"/>
            <a:r>
              <a:rPr lang="id-ID" altLang="en-US">
                <a:sym typeface="+mn-ea"/>
              </a:rPr>
              <a:t>Wawancara Pemilik Percetakan</a:t>
            </a:r>
            <a:endParaRPr lang="id-ID" altLang="en-US"/>
          </a:p>
        </p:txBody>
      </p:sp>
      <p:sp>
        <p:nvSpPr>
          <p:cNvPr id="1048601" name="Placeholder Konten 2"/>
          <p:cNvSpPr>
            <a:spLocks noGrp="1"/>
          </p:cNvSpPr>
          <p:nvPr>
            <p:ph idx="1"/>
          </p:nvPr>
        </p:nvSpPr>
        <p:spPr/>
        <p:txBody>
          <a:bodyPr>
            <a:normAutofit/>
          </a:bodyPr>
          <a:p>
            <a:pPr marL="0" indent="0" algn="just">
              <a:buNone/>
            </a:pPr>
            <a:r>
              <a:rPr lang="id-ID" altLang="en-US" sz="2000" b="1">
                <a:sym typeface="+mn-ea"/>
              </a:rPr>
              <a:t>Apa saja keunggulan percetakan ini dariapada percetakan yang lain ?</a:t>
            </a:r>
            <a:endParaRPr lang="id-ID" altLang="en-US" sz="2000"/>
          </a:p>
          <a:p>
            <a:pPr marL="0" indent="0" algn="just">
              <a:buNone/>
            </a:pPr>
            <a:r>
              <a:rPr lang="id-ID" altLang="en-US" sz="2000">
                <a:sym typeface="+mn-ea"/>
              </a:rPr>
              <a:t>- Menurut saya , percetakan ini memiliki lokasi yang strategis dan dekat dengan daerah kampus dengan harga yang relatif terjangkau.</a:t>
            </a:r>
            <a:endParaRPr lang="id-ID" altLang="en-US" sz="2000">
              <a:sym typeface="+mn-ea"/>
            </a:endParaRPr>
          </a:p>
          <a:p>
            <a:pPr marL="0" indent="0" algn="just">
              <a:buNone/>
            </a:pPr>
            <a:endParaRPr lang="id-ID" altLang="en-US" sz="2000">
              <a:sym typeface="+mn-ea"/>
            </a:endParaRPr>
          </a:p>
          <a:p>
            <a:pPr marL="0" indent="0" algn="just">
              <a:buNone/>
            </a:pPr>
            <a:r>
              <a:rPr lang="id-ID" altLang="en-US" sz="2000" b="1">
                <a:sym typeface="+mn-ea"/>
              </a:rPr>
              <a:t>Apa saja kendala yang bapak alami selama menjalankan usaha ini ?</a:t>
            </a:r>
            <a:endParaRPr lang="id-ID" altLang="en-US" sz="2000"/>
          </a:p>
          <a:p>
            <a:pPr marL="0" indent="0" algn="just">
              <a:buNone/>
            </a:pPr>
            <a:r>
              <a:rPr lang="id-ID" altLang="en-US" sz="2000">
                <a:sym typeface="+mn-ea"/>
              </a:rPr>
              <a:t>- Kendala yang saya alami disini berupa promosi tempat percetakan ini, kemudian metode pengiriman file yang masih sangat manual sehingga lebih memakan waktu</a:t>
            </a:r>
            <a:endParaRPr lang="id-ID" altLang="en-US" sz="2000"/>
          </a:p>
          <a:p>
            <a:pPr marL="0" indent="0" algn="just">
              <a:buNone/>
            </a:pPr>
            <a:endParaRPr lang="id-ID" altLang="en-US" sz="2000"/>
          </a:p>
          <a:p>
            <a:pPr marL="0" indent="0" algn="just">
              <a:buNone/>
            </a:pPr>
            <a:r>
              <a:rPr lang="id-ID" altLang="en-US" sz="2000" b="1">
                <a:sym typeface="+mn-ea"/>
              </a:rPr>
              <a:t>Apa saran bapak untuk memajukan atau mensejahterakan tempat percetakan yang ada saat ini ?</a:t>
            </a:r>
            <a:endParaRPr lang="id-ID" altLang="en-US" sz="2000"/>
          </a:p>
          <a:p>
            <a:pPr marL="0" indent="0" algn="just">
              <a:buNone/>
            </a:pPr>
            <a:r>
              <a:rPr lang="id-ID" altLang="en-US" sz="2000">
                <a:sym typeface="+mn-ea"/>
              </a:rPr>
              <a:t>- Saran saya adalah lebih baik apabila ada sebuah aplikasi yang memudahkan tempat percetakan dalam mempromosikan usaha mereka, membantu menemukan pelanggan, dan mengirim file dari pelanggan secara cepat dan mudah sehingga lebih efisien dalam manajemen waktu dan ekonomi.</a:t>
            </a:r>
            <a:endParaRPr lang="id-ID" altLang="en-US" sz="2400"/>
          </a:p>
          <a:p>
            <a:pPr marL="0" indent="0" algn="just">
              <a:buNone/>
            </a:pPr>
            <a:endParaRPr lang="id-ID"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p:sp>
        <p:nvSpPr>
          <p:cNvPr id="1048602" name="Judul 1"/>
          <p:cNvSpPr>
            <a:spLocks noGrp="1"/>
          </p:cNvSpPr>
          <p:nvPr>
            <p:ph type="title"/>
          </p:nvPr>
        </p:nvSpPr>
        <p:spPr/>
        <p:txBody>
          <a:bodyPr/>
          <a:p>
            <a:r>
              <a:rPr lang="id-ID" altLang="en-US"/>
              <a:t>Wawancara Masyarakat</a:t>
            </a:r>
            <a:endParaRPr lang="id-ID" altLang="en-US"/>
          </a:p>
        </p:txBody>
      </p:sp>
      <p:sp>
        <p:nvSpPr>
          <p:cNvPr id="1048603" name="Placeholder Konten 2"/>
          <p:cNvSpPr>
            <a:spLocks noGrp="1"/>
          </p:cNvSpPr>
          <p:nvPr>
            <p:ph idx="1"/>
          </p:nvPr>
        </p:nvSpPr>
        <p:spPr>
          <a:xfrm>
            <a:off x="838200" y="1825625"/>
            <a:ext cx="10515600" cy="4765040"/>
          </a:xfrm>
        </p:spPr>
        <p:txBody>
          <a:bodyPr>
            <a:normAutofit fontScale="93333"/>
          </a:bodyPr>
          <a:p>
            <a:pPr marL="0" indent="0" algn="just">
              <a:buNone/>
            </a:pPr>
            <a:r>
              <a:rPr lang="id-ID" altLang="en-US" sz="2400" b="1"/>
              <a:t>Seberapa sering anda mencetak dokumen ditempat percetakan ?</a:t>
            </a:r>
            <a:endParaRPr lang="id-ID" altLang="en-US" sz="2400"/>
          </a:p>
          <a:p>
            <a:pPr marL="0" indent="0" algn="just">
              <a:buNone/>
            </a:pPr>
            <a:r>
              <a:rPr lang="id-ID" altLang="en-US" sz="2400"/>
              <a:t>- Sangat sering.</a:t>
            </a:r>
            <a:endParaRPr lang="id-ID" altLang="en-US" sz="2400"/>
          </a:p>
          <a:p>
            <a:pPr marL="0" indent="0" algn="just">
              <a:buNone/>
            </a:pPr>
            <a:endParaRPr lang="id-ID" altLang="en-US" sz="2400"/>
          </a:p>
          <a:p>
            <a:pPr marL="0" indent="0" algn="just">
              <a:buNone/>
            </a:pPr>
            <a:r>
              <a:rPr lang="id-ID" altLang="en-US" sz="2400" b="1"/>
              <a:t>Jenis dokumen apa yang sering anda cetak di tempat percetakan ?</a:t>
            </a:r>
            <a:endParaRPr lang="id-ID" altLang="en-US" sz="2400"/>
          </a:p>
          <a:p>
            <a:pPr marL="0" indent="0" algn="just">
              <a:buNone/>
            </a:pPr>
            <a:r>
              <a:rPr lang="id-ID" altLang="en-US" sz="2400"/>
              <a:t>- Jenis dokumen yang berupa makalah, laporan, jurnal dan sejenisnya yang berhubungan dengan tugas kampus atau keperluan kantor atau pekerjaan.</a:t>
            </a:r>
            <a:endParaRPr lang="id-ID" altLang="en-US" sz="2400"/>
          </a:p>
          <a:p>
            <a:pPr marL="0" indent="0" algn="just">
              <a:buNone/>
            </a:pPr>
            <a:endParaRPr lang="id-ID" altLang="en-US" sz="2400"/>
          </a:p>
          <a:p>
            <a:pPr marL="0" indent="0" algn="just">
              <a:buNone/>
            </a:pPr>
            <a:r>
              <a:rPr lang="id-ID" altLang="en-US" sz="2400" b="1"/>
              <a:t>Apa saja kendala yang sering anda alami dalam mencetak dokumen ditempat percetakan ?</a:t>
            </a:r>
            <a:endParaRPr lang="id-ID" altLang="en-US" sz="2400"/>
          </a:p>
          <a:p>
            <a:pPr marL="0" indent="0" algn="just">
              <a:buNone/>
            </a:pPr>
            <a:r>
              <a:rPr lang="id-ID" altLang="en-US" sz="2400"/>
              <a:t>- Menurut saya , lebih banyak kendala pada pengiriman file yang masih sangat manual dengan menggunakan flashdisk atau sejenisnya sehingga membuat resiko flashdisk saya menjadi rentan bervirus.</a:t>
            </a:r>
            <a:endParaRPr lang="id-ID" altLang="en-US" sz="2400"/>
          </a:p>
          <a:p>
            <a:pPr marL="0" indent="0" algn="just">
              <a:buNone/>
            </a:pPr>
            <a:endParaRPr lang="id-ID" alt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p:sp>
        <p:nvSpPr>
          <p:cNvPr id="1048604" name="Judul 1"/>
          <p:cNvSpPr>
            <a:spLocks noGrp="1"/>
          </p:cNvSpPr>
          <p:nvPr>
            <p:ph type="title"/>
          </p:nvPr>
        </p:nvSpPr>
        <p:spPr/>
        <p:txBody>
          <a:bodyPr/>
          <a:p>
            <a:r>
              <a:rPr lang="id-ID" altLang="en-US"/>
              <a:t>Wawancara Masyarakat</a:t>
            </a:r>
            <a:endParaRPr lang="id-ID" altLang="en-US"/>
          </a:p>
        </p:txBody>
      </p:sp>
      <p:sp>
        <p:nvSpPr>
          <p:cNvPr id="1048605" name="Placeholder Konten 2"/>
          <p:cNvSpPr>
            <a:spLocks noGrp="1"/>
          </p:cNvSpPr>
          <p:nvPr>
            <p:ph idx="1"/>
          </p:nvPr>
        </p:nvSpPr>
        <p:spPr/>
        <p:txBody>
          <a:bodyPr>
            <a:normAutofit fontScale="95714"/>
          </a:bodyPr>
          <a:p>
            <a:pPr marL="0" indent="0" algn="just">
              <a:buNone/>
            </a:pPr>
            <a:r>
              <a:rPr lang="id-ID" altLang="en-US" b="1"/>
              <a:t>Apakah anda memiliki kesulitan dalam mencari tempat percetakan terdekat dengan harga terjangkau ?</a:t>
            </a:r>
            <a:endParaRPr lang="id-ID" altLang="en-US"/>
          </a:p>
          <a:p>
            <a:pPr marL="0" indent="0" algn="just">
              <a:buNone/>
            </a:pPr>
            <a:r>
              <a:rPr lang="id-ID" altLang="en-US"/>
              <a:t>- Ya, benar sekali</a:t>
            </a:r>
            <a:endParaRPr lang="id-ID" altLang="en-US"/>
          </a:p>
          <a:p>
            <a:pPr marL="0" indent="0" algn="just">
              <a:buNone/>
            </a:pPr>
            <a:endParaRPr lang="id-ID" altLang="en-US"/>
          </a:p>
          <a:p>
            <a:pPr marL="0" indent="0" algn="just">
              <a:buNone/>
            </a:pPr>
            <a:r>
              <a:rPr lang="id-ID" altLang="en-US" b="1"/>
              <a:t>Apa harapan Anda untuk memenuhi kebutuhan Anda dalam mencetak dokumen di sebuah tempat percetakan ?</a:t>
            </a:r>
            <a:endParaRPr lang="id-ID" altLang="en-US"/>
          </a:p>
          <a:p>
            <a:pPr marL="0" indent="0" algn="just">
              <a:buNone/>
            </a:pPr>
            <a:r>
              <a:rPr lang="id-ID" altLang="en-US"/>
              <a:t>- Saya berharap ada sebuah aplikasi yang bekerja sama dengan beberapa tempat percetakan sehingga dapat menghasilkan promo dan penawaran yang menarik , baik dari aplikator maupun tempat percetakannya sendiri.</a:t>
            </a:r>
            <a:endParaRPr lang="id-ID"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p:sp>
        <p:nvSpPr>
          <p:cNvPr id="1048606" name="Judul 1"/>
          <p:cNvSpPr>
            <a:spLocks noGrp="1"/>
          </p:cNvSpPr>
          <p:nvPr>
            <p:ph type="title"/>
          </p:nvPr>
        </p:nvSpPr>
        <p:spPr/>
        <p:txBody>
          <a:bodyPr/>
          <a:p>
            <a:r>
              <a:rPr lang="id-ID" altLang="en-US"/>
              <a:t>Observasi </a:t>
            </a:r>
            <a:endParaRPr lang="id-ID" altLang="en-US"/>
          </a:p>
        </p:txBody>
      </p:sp>
      <p:sp>
        <p:nvSpPr>
          <p:cNvPr id="1048607" name="Placeholder Konten 2"/>
          <p:cNvSpPr>
            <a:spLocks noGrp="1"/>
          </p:cNvSpPr>
          <p:nvPr>
            <p:ph idx="1"/>
          </p:nvPr>
        </p:nvSpPr>
        <p:spPr/>
        <p:txBody>
          <a:bodyPr/>
          <a:p>
            <a:pPr marL="0" indent="0" algn="just">
              <a:buNone/>
            </a:pPr>
            <a:r>
              <a:rPr lang="id-ID" altLang="en-US"/>
              <a:t>Berdasarkan observasi yang telah kami lakukan kami mendapatkan hasil bahwa banyak tempat percetakan yang sangat penuh dengan orang-orang yang ingin mencetak dokumennya, mereka harus menunggu antrian yang cukup lama untuk  mencetak dokumen mereka.</a:t>
            </a:r>
            <a:endParaRPr lang="id-ID" altLang="en-US"/>
          </a:p>
          <a:p>
            <a:pPr marL="0" indent="0" algn="just">
              <a:buNone/>
            </a:pPr>
            <a:r>
              <a:rPr lang="id-ID" altLang="en-US"/>
              <a:t>Dan banyak tempat percetakan yang sunyi dari pelanggan.</a:t>
            </a:r>
            <a:endParaRPr lang="id-ID" altLang="en-US"/>
          </a:p>
          <a:p>
            <a:pPr marL="0" indent="0" algn="just">
              <a:buNone/>
            </a:pPr>
            <a:endParaRPr lang="id-ID" altLang="en-US"/>
          </a:p>
        </p:txBody>
      </p:sp>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8275</Words>
  <Application>WPS Presentation</Application>
  <PresentationFormat/>
  <Paragraphs>269</Paragraphs>
  <Slides>37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Arial</vt:lpstr>
      <vt:lpstr>SimSun</vt:lpstr>
      <vt:lpstr>Wingdings</vt:lpstr>
      <vt:lpstr>Calibri</vt:lpstr>
      <vt:lpstr>Microsoft YaHei</vt:lpstr>
      <vt:lpstr>Arial Unicode MS</vt:lpstr>
      <vt:lpstr>Calibri Light</vt:lpstr>
      <vt:lpstr>Office Theme</vt:lpstr>
      <vt:lpstr>Kelompok WakPrint :  ARDIANSAH (161112642) ANGGIAT SINTONG SAHAT PASARIBU (161112693) CHAIDIR ALI (161112804) IBRAHIM TARIGAN (161112529) ILHAM MAULANA HABIBIE (161112952) JONATAN PRIMA HUTABARAT (161113168)  </vt:lpstr>
      <vt:lpstr>WakPrint : Aplikasi Print Online Berbasis Web dan Mobile</vt:lpstr>
      <vt:lpstr>Data</vt:lpstr>
      <vt:lpstr>Wawancara Pemilik Percetakan</vt:lpstr>
      <vt:lpstr>Wawancara Pemilik Percetakan</vt:lpstr>
      <vt:lpstr>Wawancara Pemilik Percetakan</vt:lpstr>
      <vt:lpstr>Wawancara Masyarakat</vt:lpstr>
      <vt:lpstr>Wawancara Masyarakat</vt:lpstr>
      <vt:lpstr>Observasi </vt:lpstr>
      <vt:lpstr>Stackholder / User</vt:lpstr>
      <vt:lpstr>Mockup Mobile WakPrint (User)</vt:lpstr>
      <vt:lpstr>Mockup Mobile WakPrint (User)</vt:lpstr>
      <vt:lpstr>Mockup Mobile WakPrint (User)</vt:lpstr>
      <vt:lpstr>Mockup Mobile WakPrint (User)</vt:lpstr>
      <vt:lpstr>Mockup Website WakPrint (Mitra WakPrint)</vt:lpstr>
      <vt:lpstr>Mockup Website WakPrint (Mitra WakPrint)</vt:lpstr>
      <vt:lpstr>INPUT / OUTPUT / PROCESS YANG DIGUNAKAN</vt:lpstr>
      <vt:lpstr>INPUT / OUTPUT / PROCESS YANG DIGUNAKAN</vt:lpstr>
      <vt:lpstr>INPUT / OUTPUT / PROCESS YANG DIGUNAKAN</vt:lpstr>
      <vt:lpstr>INPUT / OUTPUT / PROCESS YANG DIGUNAKAN</vt:lpstr>
      <vt:lpstr>INPUT / OUTPUT / PROCESS YANG DIGUNAKAN</vt:lpstr>
      <vt:lpstr>Collaboration &amp; Social Media Participation</vt:lpstr>
      <vt:lpstr>Implementasi &amp; Evaluasi</vt:lpstr>
      <vt:lpstr>Website Mitra WakPrint </vt:lpstr>
      <vt:lpstr>Website Mitra WakPrint </vt:lpstr>
      <vt:lpstr>Website Mitra WakPrint </vt:lpstr>
      <vt:lpstr>Website Mitra WakPrint </vt:lpstr>
      <vt:lpstr>Website Mitra WakPrint </vt:lpstr>
      <vt:lpstr>Website Mitra WakPrint </vt:lpstr>
      <vt:lpstr>Website Mitra WakPrint </vt:lpstr>
      <vt:lpstr>Website Mitra WakPrint </vt:lpstr>
      <vt:lpstr>Website Mitra WakPrint </vt:lpstr>
      <vt:lpstr>Website Mitra WakPrint </vt:lpstr>
      <vt:lpstr>Mobile WakPrint (User) </vt:lpstr>
      <vt:lpstr>Mobile WakPrint (User) </vt:lpstr>
      <vt:lpstr>Mobile WakPrint (User) </vt:lpstr>
      <vt:lpstr>Mobile WakPrint (User)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WakPrint :  ARDIANSAH (161112642) Ketua  ANGGIAT SINTONG SAHAT PASARIBU (161112693) CHAIDIR ALI (161112804) IBRAHIM TARIGAN (161112529) ILHAM MAULANA HABIBIE (161112952) JONATAN PRIMA HUTABARAT (161113168)  </dc:title>
  <dc:creator/>
  <cp:lastModifiedBy>ibrah</cp:lastModifiedBy>
  <cp:revision>58</cp:revision>
  <dcterms:created xsi:type="dcterms:W3CDTF">2019-12-01T15:43:00Z</dcterms:created>
  <dcterms:modified xsi:type="dcterms:W3CDTF">2019-12-16T04:19:20Z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